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8"/>
  </p:notesMasterIdLst>
  <p:handoutMasterIdLst>
    <p:handoutMasterId r:id="rId9"/>
  </p:handoutMasterIdLst>
  <p:sldIdLst>
    <p:sldId id="256" r:id="rId5"/>
    <p:sldId id="262" r:id="rId6"/>
    <p:sldId id="263" r:id="rId7"/>
  </p:sldIdLst>
  <p:sldSz cx="12192000" cy="6858000"/>
  <p:notesSz cx="6858000" cy="9144000"/>
  <p:defaultTextStyle>
    <a:defPPr rtl="0"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0000000-0000-0000-0000-000000000000}" name="Author" initials="A" userId="Author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6" name="Autor" initials="A" lastIdx="0" clrIdx="5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E9E"/>
    <a:srgbClr val="EDF1F2"/>
    <a:srgbClr val="6184A2"/>
    <a:srgbClr val="A0DADE"/>
    <a:srgbClr val="62A25D"/>
    <a:srgbClr val="29285D"/>
    <a:srgbClr val="F3F3F4"/>
    <a:srgbClr val="78A0C2"/>
    <a:srgbClr val="B1DAF5"/>
    <a:srgbClr val="96C1E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77938" autoAdjust="0"/>
  </p:normalViewPr>
  <p:slideViewPr>
    <p:cSldViewPr snapToGrid="0">
      <p:cViewPr varScale="1">
        <p:scale>
          <a:sx n="87" d="100"/>
          <a:sy n="87" d="100"/>
        </p:scale>
        <p:origin x="1512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90" d="100"/>
          <a:sy n="90" d="100"/>
        </p:scale>
        <p:origin x="3774" y="10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presProps" Target="presProps.xml"/><Relationship Id="rId5" Type="http://schemas.openxmlformats.org/officeDocument/2006/relationships/slide" Target="slides/slide1.xml"/><Relationship Id="rId15" Type="http://schemas.microsoft.com/office/2018/10/relationships/authors" Target="authors.xml"/><Relationship Id="rId10" Type="http://schemas.openxmlformats.org/officeDocument/2006/relationships/commentAuthors" Target="commentAuthors.xml"/><Relationship Id="rId4" Type="http://schemas.openxmlformats.org/officeDocument/2006/relationships/slideMaster" Target="slideMasters/slideMaster1.xml"/><Relationship Id="rId9" Type="http://schemas.openxmlformats.org/officeDocument/2006/relationships/handoutMaster" Target="handoutMasters/handoutMaster1.xml"/><Relationship Id="rId14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>
            <a:extLst>
              <a:ext uri="{FF2B5EF4-FFF2-40B4-BE49-F238E27FC236}">
                <a16:creationId xmlns:a16="http://schemas.microsoft.com/office/drawing/2014/main" id="{9B5B42BD-8D3B-4B09-9029-8C63687D5D95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es-ES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1E2EC764-34EA-4620-8CF9-F605D96BC333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3A20B032-4FC5-443B-B858-DB4B3088BEE9}" type="datetime1">
              <a:rPr lang="es-ES" smtClean="0"/>
              <a:t>30/09/2026</a:t>
            </a:fld>
            <a:endParaRPr lang="es-ES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3C1FA7CC-A0A2-4292-AA1A-FFA1D3AC9689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es-ES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36C9D8F1-C311-48E0-A5EA-6AC70E14D0F4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9F827EC1-36E0-417D-8141-8D14DF1BDFD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645852201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es-ES" noProof="0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7FBB1E8-FFB4-4CE9-8FFB-DCF486277706}" type="datetime1">
              <a:rPr lang="es-ES" smtClean="0"/>
              <a:pPr/>
              <a:t>30/09/2026</a:t>
            </a:fld>
            <a:endParaRPr lang="es-ES" dirty="0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es-ES" noProof="0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es-ES" noProof="0"/>
              <a:t>Haga clic para modificar los estilos de texto del patrón</a:t>
            </a:r>
          </a:p>
          <a:p>
            <a:pPr lvl="1" rtl="0"/>
            <a:r>
              <a:rPr lang="es-ES" noProof="0"/>
              <a:t>Segundo nivel</a:t>
            </a:r>
          </a:p>
          <a:p>
            <a:pPr lvl="2" rtl="0"/>
            <a:r>
              <a:rPr lang="es-ES" noProof="0"/>
              <a:t>Tercer nivel</a:t>
            </a:r>
          </a:p>
          <a:p>
            <a:pPr lvl="3" rtl="0"/>
            <a:r>
              <a:rPr lang="es-ES" noProof="0"/>
              <a:t>Cuarto nivel</a:t>
            </a:r>
          </a:p>
          <a:p>
            <a:pPr lvl="4" rtl="0"/>
            <a:r>
              <a:rPr lang="es-ES" noProof="0"/>
              <a:t>Quinto nivel</a:t>
            </a: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es-ES" noProof="0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35BAF473-2665-42A7-89E3-C7BA7EB58D12}" type="slidenum">
              <a:rPr lang="es-ES" noProof="0" smtClean="0"/>
              <a:t>‹Nº›</a:t>
            </a:fld>
            <a:endParaRPr lang="es-ES" noProof="0"/>
          </a:p>
        </p:txBody>
      </p:sp>
    </p:spTree>
    <p:extLst>
      <p:ext uri="{BB962C8B-B14F-4D97-AF65-F5344CB8AC3E}">
        <p14:creationId xmlns:p14="http://schemas.microsoft.com/office/powerpoint/2010/main" val="693548917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35BAF473-2665-42A7-89E3-C7BA7EB58D12}" type="slidenum">
              <a:rPr lang="es-ES" smtClean="0"/>
              <a:t>1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83339736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35BAF473-2665-42A7-89E3-C7BA7EB58D12}" type="slidenum">
              <a:rPr lang="es-ES" smtClean="0"/>
              <a:t>2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13325997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AFE1B4F-AEEA-C118-0399-A74FBD3008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B1088A70-5264-4941-5C03-5C0A60BBF9F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255E78AF-C3A6-C877-FAC3-87B13F7BCDA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F7990028-F89E-234A-7C89-70890A839CA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35BAF473-2665-42A7-89E3-C7BA7EB58D12}" type="slidenum">
              <a:rPr lang="es-ES" smtClean="0"/>
              <a:t>3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77700921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ángulo 6">
            <a:extLst>
              <a:ext uri="{FF2B5EF4-FFF2-40B4-BE49-F238E27FC236}">
                <a16:creationId xmlns:a16="http://schemas.microsoft.com/office/drawing/2014/main" id="{A3215B1E-B289-4C56-BCC0-2AB8CF93E2A1}"/>
              </a:ext>
            </a:extLst>
          </p:cNvPr>
          <p:cNvSpPr/>
          <p:nvPr userDrawn="1"/>
        </p:nvSpPr>
        <p:spPr>
          <a:xfrm>
            <a:off x="8610600" y="0"/>
            <a:ext cx="35814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6C25C416-A3A2-4CF9-9532-2C0BFB51CFD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38200" y="2465970"/>
            <a:ext cx="5739882" cy="2387600"/>
          </a:xfrm>
        </p:spPr>
        <p:txBody>
          <a:bodyPr rtlCol="0" anchor="b">
            <a:normAutofit/>
          </a:bodyPr>
          <a:lstStyle>
            <a:lvl1pPr algn="l">
              <a:defRPr sz="5400" b="1">
                <a:solidFill>
                  <a:schemeClr val="bg1"/>
                </a:solidFill>
              </a:defRPr>
            </a:lvl1pPr>
          </a:lstStyle>
          <a:p>
            <a:pPr rtl="0"/>
            <a:r>
              <a:rPr lang="es-ES" noProof="0"/>
              <a:t>Haga clic para modificar el estilo de título del patrón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43D32955-BB06-40DE-A14A-2170FD41AD52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838200" y="5159827"/>
            <a:ext cx="5739882" cy="783773"/>
          </a:xfrm>
        </p:spPr>
        <p:txBody>
          <a:bodyPr rtlCol="0"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es-ES" noProof="0"/>
              <a:t>Haga clic para editar el estilo de subtítulo del patrón</a:t>
            </a:r>
          </a:p>
        </p:txBody>
      </p:sp>
    </p:spTree>
    <p:extLst>
      <p:ext uri="{BB962C8B-B14F-4D97-AF65-F5344CB8AC3E}">
        <p14:creationId xmlns:p14="http://schemas.microsoft.com/office/powerpoint/2010/main" val="38395834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contenido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4AE12D1-08AF-45E9-A34A-BDE9E860BA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69280" y="822325"/>
            <a:ext cx="5684520" cy="1325563"/>
          </a:xfrm>
        </p:spPr>
        <p:txBody>
          <a:bodyPr rtlCol="0" anchor="b"/>
          <a:lstStyle>
            <a:lvl1pPr>
              <a:defRPr b="1">
                <a:solidFill>
                  <a:schemeClr val="bg1"/>
                </a:solidFill>
              </a:defRPr>
            </a:lvl1pPr>
          </a:lstStyle>
          <a:p>
            <a:pPr rtl="0"/>
            <a:r>
              <a:rPr lang="es-ES" noProof="0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BF8F5A6A-E29E-401A-801A-8FD9CAABA7A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669280" y="2595562"/>
            <a:ext cx="5684520" cy="3181034"/>
          </a:xfrm>
        </p:spPr>
        <p:txBody>
          <a:bodyPr rtlCol="0">
            <a:normAutofit/>
          </a:bodyPr>
          <a:lstStyle>
            <a:lvl1pPr marL="0" indent="0">
              <a:lnSpc>
                <a:spcPct val="100000"/>
              </a:lnSpc>
              <a:buNone/>
              <a:defRPr sz="1600">
                <a:solidFill>
                  <a:schemeClr val="bg1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 rtl="0"/>
            <a:r>
              <a:rPr lang="es-ES" noProof="0"/>
              <a:t>Haga clic para modificar los estilos de texto del patrón</a:t>
            </a:r>
          </a:p>
        </p:txBody>
      </p:sp>
      <p:sp>
        <p:nvSpPr>
          <p:cNvPr id="9" name="Rectángulo 8">
            <a:extLst>
              <a:ext uri="{FF2B5EF4-FFF2-40B4-BE49-F238E27FC236}">
                <a16:creationId xmlns:a16="http://schemas.microsoft.com/office/drawing/2014/main" id="{29197FF6-6321-41EE-A0C4-DEC0761A3C01}"/>
              </a:ext>
            </a:extLst>
          </p:cNvPr>
          <p:cNvSpPr/>
          <p:nvPr userDrawn="1"/>
        </p:nvSpPr>
        <p:spPr>
          <a:xfrm>
            <a:off x="0" y="0"/>
            <a:ext cx="4175760" cy="384048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/>
          </a:p>
        </p:txBody>
      </p:sp>
      <p:sp>
        <p:nvSpPr>
          <p:cNvPr id="11" name="Rectángulo 10">
            <a:extLst>
              <a:ext uri="{FF2B5EF4-FFF2-40B4-BE49-F238E27FC236}">
                <a16:creationId xmlns:a16="http://schemas.microsoft.com/office/drawing/2014/main" id="{E545EFDD-D97D-44D9-8A6D-0FACEE0964B3}"/>
              </a:ext>
            </a:extLst>
          </p:cNvPr>
          <p:cNvSpPr/>
          <p:nvPr userDrawn="1"/>
        </p:nvSpPr>
        <p:spPr>
          <a:xfrm flipV="1">
            <a:off x="0" y="3840480"/>
            <a:ext cx="4175760" cy="208788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/>
          </a:p>
        </p:txBody>
      </p:sp>
      <p:sp>
        <p:nvSpPr>
          <p:cNvPr id="13" name="Rectángulo 12">
            <a:extLst>
              <a:ext uri="{FF2B5EF4-FFF2-40B4-BE49-F238E27FC236}">
                <a16:creationId xmlns:a16="http://schemas.microsoft.com/office/drawing/2014/main" id="{B54E59D1-0F68-4FA3-944D-63FCD442DA66}"/>
              </a:ext>
            </a:extLst>
          </p:cNvPr>
          <p:cNvSpPr/>
          <p:nvPr userDrawn="1"/>
        </p:nvSpPr>
        <p:spPr>
          <a:xfrm flipV="1">
            <a:off x="0" y="5928360"/>
            <a:ext cx="4175760" cy="92964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/>
          </a:p>
        </p:txBody>
      </p:sp>
      <p:sp>
        <p:nvSpPr>
          <p:cNvPr id="21" name="Marcador de fecha 4">
            <a:extLst>
              <a:ext uri="{FF2B5EF4-FFF2-40B4-BE49-F238E27FC236}">
                <a16:creationId xmlns:a16="http://schemas.microsoft.com/office/drawing/2014/main" id="{2FF674D8-A0B1-4D60-AB18-A733984F704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 rtlCol="0"/>
          <a:lstStyle>
            <a:lvl1pPr>
              <a:defRPr sz="900">
                <a:solidFill>
                  <a:schemeClr val="accent2">
                    <a:lumMod val="75000"/>
                  </a:schemeClr>
                </a:solidFill>
              </a:defRPr>
            </a:lvl1pPr>
          </a:lstStyle>
          <a:p>
            <a:pPr rtl="0"/>
            <a:r>
              <a:rPr lang="es-ES" noProof="0"/>
              <a:t>29/7/20XX</a:t>
            </a:r>
          </a:p>
        </p:txBody>
      </p:sp>
      <p:sp>
        <p:nvSpPr>
          <p:cNvPr id="22" name="Marcador de pie de página 5">
            <a:extLst>
              <a:ext uri="{FF2B5EF4-FFF2-40B4-BE49-F238E27FC236}">
                <a16:creationId xmlns:a16="http://schemas.microsoft.com/office/drawing/2014/main" id="{7E0AFFFB-7406-40B3-B2D5-18288BEA52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 rtlCol="0"/>
          <a:lstStyle>
            <a:lvl1pPr>
              <a:defRPr sz="900">
                <a:solidFill>
                  <a:schemeClr val="accent4">
                    <a:lumMod val="40000"/>
                    <a:lumOff val="60000"/>
                  </a:schemeClr>
                </a:solidFill>
              </a:defRPr>
            </a:lvl1pPr>
          </a:lstStyle>
          <a:p>
            <a:pPr rtl="0"/>
            <a:r>
              <a:rPr lang="es-ES" noProof="0"/>
              <a:t>Orientación de empleados</a:t>
            </a:r>
          </a:p>
        </p:txBody>
      </p:sp>
      <p:sp>
        <p:nvSpPr>
          <p:cNvPr id="23" name="Marcador de número de diapositiva 6">
            <a:extLst>
              <a:ext uri="{FF2B5EF4-FFF2-40B4-BE49-F238E27FC236}">
                <a16:creationId xmlns:a16="http://schemas.microsoft.com/office/drawing/2014/main" id="{0D2AF818-9E4C-485A-8EA3-3BD5917D52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rtlCol="0"/>
          <a:lstStyle>
            <a:lvl1pPr>
              <a:defRPr sz="900">
                <a:solidFill>
                  <a:schemeClr val="accent4">
                    <a:lumMod val="40000"/>
                    <a:lumOff val="60000"/>
                  </a:schemeClr>
                </a:solidFill>
              </a:defRPr>
            </a:lvl1pPr>
          </a:lstStyle>
          <a:p>
            <a:pPr rtl="0"/>
            <a:fld id="{B5CEABB6-07DC-46E8-9B57-56EC44A396E5}" type="slidenum">
              <a:rPr lang="es-ES" noProof="0" smtClean="0"/>
              <a:pPr rtl="0"/>
              <a:t>‹Nº›</a:t>
            </a:fld>
            <a:endParaRPr lang="es-ES" noProof="0"/>
          </a:p>
        </p:txBody>
      </p:sp>
    </p:spTree>
    <p:extLst>
      <p:ext uri="{BB962C8B-B14F-4D97-AF65-F5344CB8AC3E}">
        <p14:creationId xmlns:p14="http://schemas.microsoft.com/office/powerpoint/2010/main" val="11645874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ítulo y dos contenidos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4AE12D1-08AF-45E9-A34A-BDE9E860BA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822325"/>
            <a:ext cx="5684520" cy="1325563"/>
          </a:xfrm>
        </p:spPr>
        <p:txBody>
          <a:bodyPr rtlCol="0" anchor="b"/>
          <a:lstStyle>
            <a:lvl1pPr>
              <a:defRPr b="1">
                <a:solidFill>
                  <a:schemeClr val="bg1"/>
                </a:solidFill>
              </a:defRPr>
            </a:lvl1pPr>
          </a:lstStyle>
          <a:p>
            <a:pPr rtl="0"/>
            <a:r>
              <a:rPr lang="es-ES" noProof="0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BF8F5A6A-E29E-401A-801A-8FD9CAABA7A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595562"/>
            <a:ext cx="5684520" cy="441552"/>
          </a:xfrm>
        </p:spPr>
        <p:txBody>
          <a:bodyPr rtlCol="0">
            <a:normAutofit/>
          </a:bodyPr>
          <a:lstStyle>
            <a:lvl1pPr marL="0" indent="0">
              <a:lnSpc>
                <a:spcPct val="100000"/>
              </a:lnSpc>
              <a:buNone/>
              <a:defRPr lang="en-US" sz="1800" b="1" kern="1200" dirty="0" smtClean="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 rtl="0"/>
            <a:r>
              <a:rPr lang="es-ES" noProof="0"/>
              <a:t>Haga clic para modificar los estilos de texto del patrón</a:t>
            </a:r>
          </a:p>
        </p:txBody>
      </p:sp>
      <p:sp>
        <p:nvSpPr>
          <p:cNvPr id="9" name="Rectángulo 8">
            <a:extLst>
              <a:ext uri="{FF2B5EF4-FFF2-40B4-BE49-F238E27FC236}">
                <a16:creationId xmlns:a16="http://schemas.microsoft.com/office/drawing/2014/main" id="{29197FF6-6321-41EE-A0C4-DEC0761A3C01}"/>
              </a:ext>
            </a:extLst>
          </p:cNvPr>
          <p:cNvSpPr/>
          <p:nvPr userDrawn="1"/>
        </p:nvSpPr>
        <p:spPr>
          <a:xfrm>
            <a:off x="8016240" y="0"/>
            <a:ext cx="2401389" cy="6858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/>
          </a:p>
        </p:txBody>
      </p:sp>
      <p:sp>
        <p:nvSpPr>
          <p:cNvPr id="11" name="Rectángulo 10">
            <a:extLst>
              <a:ext uri="{FF2B5EF4-FFF2-40B4-BE49-F238E27FC236}">
                <a16:creationId xmlns:a16="http://schemas.microsoft.com/office/drawing/2014/main" id="{E545EFDD-D97D-44D9-8A6D-0FACEE0964B3}"/>
              </a:ext>
            </a:extLst>
          </p:cNvPr>
          <p:cNvSpPr/>
          <p:nvPr userDrawn="1"/>
        </p:nvSpPr>
        <p:spPr>
          <a:xfrm flipV="1">
            <a:off x="10417629" y="0"/>
            <a:ext cx="177437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/>
          </a:p>
        </p:txBody>
      </p:sp>
      <p:sp>
        <p:nvSpPr>
          <p:cNvPr id="13" name="Rectángulo 12">
            <a:extLst>
              <a:ext uri="{FF2B5EF4-FFF2-40B4-BE49-F238E27FC236}">
                <a16:creationId xmlns:a16="http://schemas.microsoft.com/office/drawing/2014/main" id="{B54E59D1-0F68-4FA3-944D-63FCD442DA66}"/>
              </a:ext>
            </a:extLst>
          </p:cNvPr>
          <p:cNvSpPr/>
          <p:nvPr userDrawn="1"/>
        </p:nvSpPr>
        <p:spPr>
          <a:xfrm flipV="1">
            <a:off x="11800114" y="0"/>
            <a:ext cx="391886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/>
          </a:p>
        </p:txBody>
      </p:sp>
      <p:sp>
        <p:nvSpPr>
          <p:cNvPr id="7" name="Marcador de contenido 2">
            <a:extLst>
              <a:ext uri="{FF2B5EF4-FFF2-40B4-BE49-F238E27FC236}">
                <a16:creationId xmlns:a16="http://schemas.microsoft.com/office/drawing/2014/main" id="{620C3808-5997-40A2-83EF-E2136C52EFE1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838200" y="4529818"/>
            <a:ext cx="5684520" cy="441552"/>
          </a:xfrm>
        </p:spPr>
        <p:txBody>
          <a:bodyPr rtlCol="0">
            <a:normAutofit/>
          </a:bodyPr>
          <a:lstStyle>
            <a:lvl1pPr marL="0" indent="0">
              <a:lnSpc>
                <a:spcPct val="100000"/>
              </a:lnSpc>
              <a:buNone/>
              <a:defRPr lang="en-US" sz="1800" b="1" kern="1200" dirty="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s-ES" noProof="0"/>
              <a:t>Haga clic para modificar los estilos de texto del patrón</a:t>
            </a:r>
          </a:p>
        </p:txBody>
      </p:sp>
      <p:sp>
        <p:nvSpPr>
          <p:cNvPr id="8" name="Marcador de contenido 2">
            <a:extLst>
              <a:ext uri="{FF2B5EF4-FFF2-40B4-BE49-F238E27FC236}">
                <a16:creationId xmlns:a16="http://schemas.microsoft.com/office/drawing/2014/main" id="{EAD9A34D-2599-4944-8F4B-6953690367EE}"/>
              </a:ext>
            </a:extLst>
          </p:cNvPr>
          <p:cNvSpPr>
            <a:spLocks noGrp="1"/>
          </p:cNvSpPr>
          <p:nvPr>
            <p:ph idx="11"/>
          </p:nvPr>
        </p:nvSpPr>
        <p:spPr>
          <a:xfrm>
            <a:off x="838200" y="3040514"/>
            <a:ext cx="5684520" cy="1106942"/>
          </a:xfrm>
        </p:spPr>
        <p:txBody>
          <a:bodyPr rtlCol="0">
            <a:normAutofit/>
          </a:bodyPr>
          <a:lstStyle>
            <a:lvl1pPr marL="285750" indent="-285750">
              <a:lnSpc>
                <a:spcPct val="100000"/>
              </a:lnSpc>
              <a:buFont typeface="Arial" panose="020B0604020202020204" pitchFamily="34" charset="0"/>
              <a:buChar char="•"/>
              <a:defRPr sz="1600">
                <a:solidFill>
                  <a:schemeClr val="bg1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 rtl="0"/>
            <a:r>
              <a:rPr lang="es-ES" noProof="0"/>
              <a:t>Haga clic para modificar los estilos de texto del patrón</a:t>
            </a:r>
          </a:p>
        </p:txBody>
      </p:sp>
      <p:sp>
        <p:nvSpPr>
          <p:cNvPr id="10" name="Marcador de contenido 2">
            <a:extLst>
              <a:ext uri="{FF2B5EF4-FFF2-40B4-BE49-F238E27FC236}">
                <a16:creationId xmlns:a16="http://schemas.microsoft.com/office/drawing/2014/main" id="{4D123A04-698E-4E6B-BB2C-C4FCA2CFBB9A}"/>
              </a:ext>
            </a:extLst>
          </p:cNvPr>
          <p:cNvSpPr>
            <a:spLocks noGrp="1"/>
          </p:cNvSpPr>
          <p:nvPr>
            <p:ph idx="12"/>
          </p:nvPr>
        </p:nvSpPr>
        <p:spPr>
          <a:xfrm>
            <a:off x="838200" y="4993888"/>
            <a:ext cx="5684520" cy="1106942"/>
          </a:xfrm>
        </p:spPr>
        <p:txBody>
          <a:bodyPr rtlCol="0">
            <a:normAutofit/>
          </a:bodyPr>
          <a:lstStyle>
            <a:lvl1pPr marL="285750" indent="-285750">
              <a:lnSpc>
                <a:spcPct val="100000"/>
              </a:lnSpc>
              <a:buFont typeface="Arial" panose="020B0604020202020204" pitchFamily="34" charset="0"/>
              <a:buChar char="•"/>
              <a:defRPr sz="1600">
                <a:solidFill>
                  <a:schemeClr val="bg1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 rtl="0"/>
            <a:r>
              <a:rPr lang="es-ES" noProof="0"/>
              <a:t>Haga clic para modificar los estilos de texto del patrón</a:t>
            </a:r>
          </a:p>
        </p:txBody>
      </p:sp>
      <p:sp>
        <p:nvSpPr>
          <p:cNvPr id="14" name="Marcador de fecha 4">
            <a:extLst>
              <a:ext uri="{FF2B5EF4-FFF2-40B4-BE49-F238E27FC236}">
                <a16:creationId xmlns:a16="http://schemas.microsoft.com/office/drawing/2014/main" id="{8BC6F0B0-7E88-4658-BED0-B126DDE797A0}"/>
              </a:ext>
            </a:extLst>
          </p:cNvPr>
          <p:cNvSpPr>
            <a:spLocks noGrp="1"/>
          </p:cNvSpPr>
          <p:nvPr>
            <p:ph type="dt" sz="half" idx="13"/>
          </p:nvPr>
        </p:nvSpPr>
        <p:spPr>
          <a:xfrm>
            <a:off x="838200" y="6356350"/>
            <a:ext cx="2743200" cy="365125"/>
          </a:xfrm>
        </p:spPr>
        <p:txBody>
          <a:bodyPr rtlCol="0"/>
          <a:lstStyle>
            <a:lvl1pPr>
              <a:defRPr sz="900">
                <a:solidFill>
                  <a:schemeClr val="accent4">
                    <a:lumMod val="40000"/>
                    <a:lumOff val="60000"/>
                  </a:schemeClr>
                </a:solidFill>
              </a:defRPr>
            </a:lvl1pPr>
          </a:lstStyle>
          <a:p>
            <a:pPr rtl="0"/>
            <a:r>
              <a:rPr lang="es-ES" noProof="0"/>
              <a:t>29/7/20XX</a:t>
            </a:r>
          </a:p>
        </p:txBody>
      </p:sp>
      <p:sp>
        <p:nvSpPr>
          <p:cNvPr id="15" name="Marcador de pie de página 5">
            <a:extLst>
              <a:ext uri="{FF2B5EF4-FFF2-40B4-BE49-F238E27FC236}">
                <a16:creationId xmlns:a16="http://schemas.microsoft.com/office/drawing/2014/main" id="{1B454B68-B7BD-4197-BF00-63964D76348E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>
          <a:xfrm>
            <a:off x="4038600" y="6356350"/>
            <a:ext cx="4114800" cy="365125"/>
          </a:xfrm>
        </p:spPr>
        <p:txBody>
          <a:bodyPr rtlCol="0"/>
          <a:lstStyle>
            <a:lvl1pPr>
              <a:defRPr sz="900">
                <a:solidFill>
                  <a:schemeClr val="accent4">
                    <a:lumMod val="40000"/>
                    <a:lumOff val="60000"/>
                  </a:schemeClr>
                </a:solidFill>
              </a:defRPr>
            </a:lvl1pPr>
          </a:lstStyle>
          <a:p>
            <a:pPr rtl="0"/>
            <a:r>
              <a:rPr lang="es-ES" noProof="0"/>
              <a:t>Orientación de empleados</a:t>
            </a:r>
          </a:p>
        </p:txBody>
      </p:sp>
      <p:sp>
        <p:nvSpPr>
          <p:cNvPr id="16" name="Marcador de número de diapositiva 6">
            <a:extLst>
              <a:ext uri="{FF2B5EF4-FFF2-40B4-BE49-F238E27FC236}">
                <a16:creationId xmlns:a16="http://schemas.microsoft.com/office/drawing/2014/main" id="{BAA42605-D696-484D-B611-62CB3140EAC3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>
          <a:xfrm>
            <a:off x="8610600" y="6356350"/>
            <a:ext cx="2743200" cy="365125"/>
          </a:xfrm>
        </p:spPr>
        <p:txBody>
          <a:bodyPr rtlCol="0"/>
          <a:lstStyle>
            <a:lvl1pPr>
              <a:defRPr sz="900">
                <a:solidFill>
                  <a:schemeClr val="accent5"/>
                </a:solidFill>
              </a:defRPr>
            </a:lvl1pPr>
          </a:lstStyle>
          <a:p>
            <a:pPr rtl="0"/>
            <a:fld id="{B5CEABB6-07DC-46E8-9B57-56EC44A396E5}" type="slidenum">
              <a:rPr lang="es-ES" noProof="0" smtClean="0"/>
              <a:pPr rtl="0"/>
              <a:t>‹Nº›</a:t>
            </a:fld>
            <a:endParaRPr lang="es-ES" noProof="0"/>
          </a:p>
        </p:txBody>
      </p:sp>
    </p:spTree>
    <p:extLst>
      <p:ext uri="{BB962C8B-B14F-4D97-AF65-F5344CB8AC3E}">
        <p14:creationId xmlns:p14="http://schemas.microsoft.com/office/powerpoint/2010/main" val="36556824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ítulo y cuatro contenidos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ítulo 1">
            <a:extLst>
              <a:ext uri="{FF2B5EF4-FFF2-40B4-BE49-F238E27FC236}">
                <a16:creationId xmlns:a16="http://schemas.microsoft.com/office/drawing/2014/main" id="{C2A3DF3F-0A0C-4018-A9D5-6DE43170F3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24742" y="822325"/>
            <a:ext cx="9329058" cy="1325563"/>
          </a:xfrm>
        </p:spPr>
        <p:txBody>
          <a:bodyPr rtlCol="0" anchor="b"/>
          <a:lstStyle>
            <a:lvl1pPr>
              <a:defRPr b="1">
                <a:solidFill>
                  <a:schemeClr val="bg1"/>
                </a:solidFill>
              </a:defRPr>
            </a:lvl1pPr>
          </a:lstStyle>
          <a:p>
            <a:pPr rtl="0"/>
            <a:r>
              <a:rPr lang="es-ES" noProof="0"/>
              <a:t>Haga clic para modificar el estilo de título del patrón</a:t>
            </a:r>
          </a:p>
        </p:txBody>
      </p:sp>
      <p:sp>
        <p:nvSpPr>
          <p:cNvPr id="8" name="Marcador de contenido 2">
            <a:extLst>
              <a:ext uri="{FF2B5EF4-FFF2-40B4-BE49-F238E27FC236}">
                <a16:creationId xmlns:a16="http://schemas.microsoft.com/office/drawing/2014/main" id="{B2E9ED8E-C27B-434B-BABA-E66DF12C503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24742" y="2595562"/>
            <a:ext cx="4334689" cy="474211"/>
          </a:xfrm>
        </p:spPr>
        <p:txBody>
          <a:bodyPr rtlCol="0">
            <a:normAutofit/>
          </a:bodyPr>
          <a:lstStyle>
            <a:lvl1pPr marL="0" indent="0">
              <a:lnSpc>
                <a:spcPct val="100000"/>
              </a:lnSpc>
              <a:buNone/>
              <a:defRPr sz="1800" b="1">
                <a:solidFill>
                  <a:schemeClr val="accent2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 rtl="0"/>
            <a:r>
              <a:rPr lang="es-ES" noProof="0"/>
              <a:t>Haga clic para modificar los estilos de texto del patrón</a:t>
            </a:r>
          </a:p>
        </p:txBody>
      </p:sp>
      <p:sp>
        <p:nvSpPr>
          <p:cNvPr id="10" name="Rectángulo 9">
            <a:extLst>
              <a:ext uri="{FF2B5EF4-FFF2-40B4-BE49-F238E27FC236}">
                <a16:creationId xmlns:a16="http://schemas.microsoft.com/office/drawing/2014/main" id="{CA9EBAE4-D52F-453F-8270-8B6E097489BF}"/>
              </a:ext>
            </a:extLst>
          </p:cNvPr>
          <p:cNvSpPr/>
          <p:nvPr userDrawn="1"/>
        </p:nvSpPr>
        <p:spPr>
          <a:xfrm>
            <a:off x="0" y="-1"/>
            <a:ext cx="674914" cy="6857999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/>
          </a:p>
        </p:txBody>
      </p:sp>
      <p:sp>
        <p:nvSpPr>
          <p:cNvPr id="12" name="Rectángulo 11">
            <a:extLst>
              <a:ext uri="{FF2B5EF4-FFF2-40B4-BE49-F238E27FC236}">
                <a16:creationId xmlns:a16="http://schemas.microsoft.com/office/drawing/2014/main" id="{E9FC540D-D53A-486F-96EA-3488254DA8F1}"/>
              </a:ext>
            </a:extLst>
          </p:cNvPr>
          <p:cNvSpPr/>
          <p:nvPr userDrawn="1"/>
        </p:nvSpPr>
        <p:spPr>
          <a:xfrm flipV="1">
            <a:off x="674914" y="0"/>
            <a:ext cx="67491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/>
          </a:p>
        </p:txBody>
      </p:sp>
      <p:sp>
        <p:nvSpPr>
          <p:cNvPr id="14" name="Marcador de contenido 2">
            <a:extLst>
              <a:ext uri="{FF2B5EF4-FFF2-40B4-BE49-F238E27FC236}">
                <a16:creationId xmlns:a16="http://schemas.microsoft.com/office/drawing/2014/main" id="{AA5699F8-E412-4D90-AD9E-5A933F03D673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7019111" y="2595562"/>
            <a:ext cx="4334689" cy="474211"/>
          </a:xfrm>
        </p:spPr>
        <p:txBody>
          <a:bodyPr rtlCol="0">
            <a:normAutofit/>
          </a:bodyPr>
          <a:lstStyle>
            <a:lvl1pPr marL="0" indent="0">
              <a:lnSpc>
                <a:spcPct val="100000"/>
              </a:lnSpc>
              <a:buNone/>
              <a:defRPr sz="1800" b="1">
                <a:solidFill>
                  <a:schemeClr val="accent2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 rtl="0"/>
            <a:r>
              <a:rPr lang="es-ES" noProof="0"/>
              <a:t>Haga clic para modificar los estilos de texto del patrón</a:t>
            </a:r>
          </a:p>
        </p:txBody>
      </p:sp>
      <p:sp>
        <p:nvSpPr>
          <p:cNvPr id="15" name="Marcador de contenido 2">
            <a:extLst>
              <a:ext uri="{FF2B5EF4-FFF2-40B4-BE49-F238E27FC236}">
                <a16:creationId xmlns:a16="http://schemas.microsoft.com/office/drawing/2014/main" id="{3C6CD4EE-A2DF-4227-8E8E-061E1811B311}"/>
              </a:ext>
            </a:extLst>
          </p:cNvPr>
          <p:cNvSpPr>
            <a:spLocks noGrp="1"/>
          </p:cNvSpPr>
          <p:nvPr>
            <p:ph idx="11"/>
          </p:nvPr>
        </p:nvSpPr>
        <p:spPr>
          <a:xfrm>
            <a:off x="2024742" y="4446132"/>
            <a:ext cx="4334689" cy="474211"/>
          </a:xfrm>
        </p:spPr>
        <p:txBody>
          <a:bodyPr rtlCol="0">
            <a:normAutofit/>
          </a:bodyPr>
          <a:lstStyle>
            <a:lvl1pPr marL="0" indent="0">
              <a:lnSpc>
                <a:spcPct val="100000"/>
              </a:lnSpc>
              <a:buNone/>
              <a:defRPr sz="1800" b="1">
                <a:solidFill>
                  <a:schemeClr val="accent2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 rtl="0"/>
            <a:r>
              <a:rPr lang="es-ES" noProof="0"/>
              <a:t>Haga clic para modificar los estilos de texto del patrón</a:t>
            </a:r>
          </a:p>
        </p:txBody>
      </p:sp>
      <p:sp>
        <p:nvSpPr>
          <p:cNvPr id="16" name="Marcador de contenido 2">
            <a:extLst>
              <a:ext uri="{FF2B5EF4-FFF2-40B4-BE49-F238E27FC236}">
                <a16:creationId xmlns:a16="http://schemas.microsoft.com/office/drawing/2014/main" id="{2BD7E863-25A7-4713-A3A0-9A5F432FE00D}"/>
              </a:ext>
            </a:extLst>
          </p:cNvPr>
          <p:cNvSpPr>
            <a:spLocks noGrp="1"/>
          </p:cNvSpPr>
          <p:nvPr>
            <p:ph idx="12"/>
          </p:nvPr>
        </p:nvSpPr>
        <p:spPr>
          <a:xfrm>
            <a:off x="7019111" y="4446132"/>
            <a:ext cx="4334689" cy="474211"/>
          </a:xfrm>
        </p:spPr>
        <p:txBody>
          <a:bodyPr rtlCol="0">
            <a:normAutofit/>
          </a:bodyPr>
          <a:lstStyle>
            <a:lvl1pPr marL="0" indent="0">
              <a:lnSpc>
                <a:spcPct val="100000"/>
              </a:lnSpc>
              <a:buNone/>
              <a:defRPr sz="1800" b="1">
                <a:solidFill>
                  <a:schemeClr val="accent2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 rtl="0"/>
            <a:r>
              <a:rPr lang="es-ES" noProof="0"/>
              <a:t>Haga clic para modificar los estilos de texto del patrón</a:t>
            </a:r>
          </a:p>
        </p:txBody>
      </p:sp>
      <p:sp>
        <p:nvSpPr>
          <p:cNvPr id="17" name="Marcador de contenido 2">
            <a:extLst>
              <a:ext uri="{FF2B5EF4-FFF2-40B4-BE49-F238E27FC236}">
                <a16:creationId xmlns:a16="http://schemas.microsoft.com/office/drawing/2014/main" id="{13EEC52D-9939-4E0F-B26E-6287735877FF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2024740" y="3069773"/>
            <a:ext cx="4334689" cy="1219201"/>
          </a:xfrm>
        </p:spPr>
        <p:txBody>
          <a:bodyPr rtlCol="0">
            <a:normAutofit/>
          </a:bodyPr>
          <a:lstStyle>
            <a:lvl1pPr marL="285750" indent="-285750">
              <a:lnSpc>
                <a:spcPct val="100000"/>
              </a:lnSpc>
              <a:buFont typeface="Arial" panose="020B0604020202020204" pitchFamily="34" charset="0"/>
              <a:buChar char="•"/>
              <a:defRPr sz="1200">
                <a:solidFill>
                  <a:schemeClr val="bg1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 rtl="0"/>
            <a:r>
              <a:rPr lang="es-ES" noProof="0"/>
              <a:t>Haga clic para modificar los estilos de texto del patrón</a:t>
            </a:r>
          </a:p>
        </p:txBody>
      </p:sp>
      <p:sp>
        <p:nvSpPr>
          <p:cNvPr id="18" name="Marcador de contenido 2">
            <a:extLst>
              <a:ext uri="{FF2B5EF4-FFF2-40B4-BE49-F238E27FC236}">
                <a16:creationId xmlns:a16="http://schemas.microsoft.com/office/drawing/2014/main" id="{3F6A9263-89CC-446B-AA55-FA0F0180A706}"/>
              </a:ext>
            </a:extLst>
          </p:cNvPr>
          <p:cNvSpPr>
            <a:spLocks noGrp="1"/>
          </p:cNvSpPr>
          <p:nvPr>
            <p:ph idx="14"/>
          </p:nvPr>
        </p:nvSpPr>
        <p:spPr>
          <a:xfrm>
            <a:off x="7019109" y="3069773"/>
            <a:ext cx="4334689" cy="1219201"/>
          </a:xfrm>
        </p:spPr>
        <p:txBody>
          <a:bodyPr rtlCol="0">
            <a:normAutofit/>
          </a:bodyPr>
          <a:lstStyle>
            <a:lvl1pPr marL="285750" indent="-285750">
              <a:lnSpc>
                <a:spcPct val="100000"/>
              </a:lnSpc>
              <a:buFont typeface="Arial" panose="020B0604020202020204" pitchFamily="34" charset="0"/>
              <a:buChar char="•"/>
              <a:defRPr sz="1200">
                <a:solidFill>
                  <a:schemeClr val="bg1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 rtl="0"/>
            <a:r>
              <a:rPr lang="es-ES" noProof="0"/>
              <a:t>Haga clic para modificar los estilos de texto del patrón</a:t>
            </a:r>
          </a:p>
        </p:txBody>
      </p:sp>
      <p:sp>
        <p:nvSpPr>
          <p:cNvPr id="19" name="Marcador de contenido 2">
            <a:extLst>
              <a:ext uri="{FF2B5EF4-FFF2-40B4-BE49-F238E27FC236}">
                <a16:creationId xmlns:a16="http://schemas.microsoft.com/office/drawing/2014/main" id="{73A562DC-F1FD-4766-B507-CC08FBA1EE68}"/>
              </a:ext>
            </a:extLst>
          </p:cNvPr>
          <p:cNvSpPr>
            <a:spLocks noGrp="1"/>
          </p:cNvSpPr>
          <p:nvPr>
            <p:ph idx="15"/>
          </p:nvPr>
        </p:nvSpPr>
        <p:spPr>
          <a:xfrm>
            <a:off x="2024740" y="4920343"/>
            <a:ext cx="4334689" cy="1219201"/>
          </a:xfrm>
        </p:spPr>
        <p:txBody>
          <a:bodyPr rtlCol="0">
            <a:normAutofit/>
          </a:bodyPr>
          <a:lstStyle>
            <a:lvl1pPr marL="285750" indent="-285750">
              <a:lnSpc>
                <a:spcPct val="100000"/>
              </a:lnSpc>
              <a:buFont typeface="Arial" panose="020B0604020202020204" pitchFamily="34" charset="0"/>
              <a:buChar char="•"/>
              <a:defRPr sz="1200">
                <a:solidFill>
                  <a:schemeClr val="bg1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 rtl="0"/>
            <a:r>
              <a:rPr lang="es-ES" noProof="0"/>
              <a:t>Haga clic para modificar los estilos de texto del patrón</a:t>
            </a:r>
          </a:p>
        </p:txBody>
      </p:sp>
      <p:sp>
        <p:nvSpPr>
          <p:cNvPr id="20" name="Marcador de contenido 2">
            <a:extLst>
              <a:ext uri="{FF2B5EF4-FFF2-40B4-BE49-F238E27FC236}">
                <a16:creationId xmlns:a16="http://schemas.microsoft.com/office/drawing/2014/main" id="{B4A99B91-CC4B-4964-B372-94ED4BB9A772}"/>
              </a:ext>
            </a:extLst>
          </p:cNvPr>
          <p:cNvSpPr>
            <a:spLocks noGrp="1"/>
          </p:cNvSpPr>
          <p:nvPr>
            <p:ph idx="16"/>
          </p:nvPr>
        </p:nvSpPr>
        <p:spPr>
          <a:xfrm>
            <a:off x="7019109" y="4920343"/>
            <a:ext cx="4334689" cy="1219201"/>
          </a:xfrm>
        </p:spPr>
        <p:txBody>
          <a:bodyPr rtlCol="0">
            <a:normAutofit/>
          </a:bodyPr>
          <a:lstStyle>
            <a:lvl1pPr marL="285750" indent="-285750">
              <a:lnSpc>
                <a:spcPct val="100000"/>
              </a:lnSpc>
              <a:buFont typeface="Arial" panose="020B0604020202020204" pitchFamily="34" charset="0"/>
              <a:buChar char="•"/>
              <a:defRPr sz="1200">
                <a:solidFill>
                  <a:schemeClr val="bg1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 rtl="0"/>
            <a:r>
              <a:rPr lang="es-ES" noProof="0"/>
              <a:t>Haga clic para modificar los estilos de texto del patrón</a:t>
            </a:r>
          </a:p>
        </p:txBody>
      </p:sp>
      <p:sp>
        <p:nvSpPr>
          <p:cNvPr id="21" name="Marcador de fecha 4">
            <a:extLst>
              <a:ext uri="{FF2B5EF4-FFF2-40B4-BE49-F238E27FC236}">
                <a16:creationId xmlns:a16="http://schemas.microsoft.com/office/drawing/2014/main" id="{5413A312-123E-4C7A-864E-C120568D6037}"/>
              </a:ext>
            </a:extLst>
          </p:cNvPr>
          <p:cNvSpPr>
            <a:spLocks noGrp="1"/>
          </p:cNvSpPr>
          <p:nvPr>
            <p:ph type="dt" sz="half" idx="17"/>
          </p:nvPr>
        </p:nvSpPr>
        <p:spPr>
          <a:xfrm>
            <a:off x="2024740" y="6356350"/>
            <a:ext cx="1556659" cy="365125"/>
          </a:xfrm>
        </p:spPr>
        <p:txBody>
          <a:bodyPr rtlCol="0"/>
          <a:lstStyle>
            <a:lvl1pPr>
              <a:defRPr sz="900">
                <a:solidFill>
                  <a:schemeClr val="accent4">
                    <a:lumMod val="40000"/>
                    <a:lumOff val="60000"/>
                  </a:schemeClr>
                </a:solidFill>
              </a:defRPr>
            </a:lvl1pPr>
          </a:lstStyle>
          <a:p>
            <a:pPr rtl="0"/>
            <a:r>
              <a:rPr lang="es-ES" noProof="0"/>
              <a:t>29/7/20XX</a:t>
            </a:r>
          </a:p>
        </p:txBody>
      </p:sp>
      <p:sp>
        <p:nvSpPr>
          <p:cNvPr id="22" name="Marcador de pie de página 5">
            <a:extLst>
              <a:ext uri="{FF2B5EF4-FFF2-40B4-BE49-F238E27FC236}">
                <a16:creationId xmlns:a16="http://schemas.microsoft.com/office/drawing/2014/main" id="{F3306EE3-B07E-48BA-A4EE-EAFE9A458C38}"/>
              </a:ext>
            </a:extLst>
          </p:cNvPr>
          <p:cNvSpPr>
            <a:spLocks noGrp="1"/>
          </p:cNvSpPr>
          <p:nvPr>
            <p:ph type="ftr" sz="quarter" idx="18"/>
          </p:nvPr>
        </p:nvSpPr>
        <p:spPr>
          <a:xfrm>
            <a:off x="4038600" y="6356350"/>
            <a:ext cx="5268686" cy="365125"/>
          </a:xfrm>
        </p:spPr>
        <p:txBody>
          <a:bodyPr rtlCol="0"/>
          <a:lstStyle>
            <a:lvl1pPr>
              <a:defRPr sz="900">
                <a:solidFill>
                  <a:schemeClr val="accent4">
                    <a:lumMod val="40000"/>
                    <a:lumOff val="60000"/>
                  </a:schemeClr>
                </a:solidFill>
              </a:defRPr>
            </a:lvl1pPr>
          </a:lstStyle>
          <a:p>
            <a:pPr rtl="0"/>
            <a:r>
              <a:rPr lang="es-ES" noProof="0"/>
              <a:t>Orientación de empleados</a:t>
            </a:r>
          </a:p>
        </p:txBody>
      </p:sp>
      <p:sp>
        <p:nvSpPr>
          <p:cNvPr id="23" name="Marcador de número de diapositiva 6">
            <a:extLst>
              <a:ext uri="{FF2B5EF4-FFF2-40B4-BE49-F238E27FC236}">
                <a16:creationId xmlns:a16="http://schemas.microsoft.com/office/drawing/2014/main" id="{6A049DF0-5C6A-4542-841D-C03F62304820}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>
          <a:xfrm>
            <a:off x="9764486" y="6356350"/>
            <a:ext cx="1589314" cy="365125"/>
          </a:xfrm>
        </p:spPr>
        <p:txBody>
          <a:bodyPr rtlCol="0"/>
          <a:lstStyle>
            <a:lvl1pPr>
              <a:defRPr sz="900">
                <a:solidFill>
                  <a:schemeClr val="accent4">
                    <a:lumMod val="40000"/>
                    <a:lumOff val="60000"/>
                  </a:schemeClr>
                </a:solidFill>
              </a:defRPr>
            </a:lvl1pPr>
          </a:lstStyle>
          <a:p>
            <a:pPr rtl="0"/>
            <a:fld id="{B5CEABB6-07DC-46E8-9B57-56EC44A396E5}" type="slidenum">
              <a:rPr lang="es-ES" noProof="0" smtClean="0"/>
              <a:pPr rtl="0"/>
              <a:t>‹Nº›</a:t>
            </a:fld>
            <a:endParaRPr lang="es-ES" noProof="0"/>
          </a:p>
        </p:txBody>
      </p:sp>
    </p:spTree>
    <p:extLst>
      <p:ext uri="{BB962C8B-B14F-4D97-AF65-F5344CB8AC3E}">
        <p14:creationId xmlns:p14="http://schemas.microsoft.com/office/powerpoint/2010/main" val="24821530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ítulo y contenido de la izquierda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ítulo 1">
            <a:extLst>
              <a:ext uri="{FF2B5EF4-FFF2-40B4-BE49-F238E27FC236}">
                <a16:creationId xmlns:a16="http://schemas.microsoft.com/office/drawing/2014/main" id="{79BF9015-BE24-42C7-B20B-596FE57DE33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173480" y="3864426"/>
            <a:ext cx="5684520" cy="737734"/>
          </a:xfrm>
        </p:spPr>
        <p:txBody>
          <a:bodyPr rtlCol="0" anchor="b"/>
          <a:lstStyle>
            <a:lvl1pPr>
              <a:defRPr b="1">
                <a:solidFill>
                  <a:schemeClr val="bg1"/>
                </a:solidFill>
              </a:defRPr>
            </a:lvl1pPr>
          </a:lstStyle>
          <a:p>
            <a:pPr rtl="0"/>
            <a:r>
              <a:rPr lang="es-ES" noProof="0"/>
              <a:t>Haga clic para editar el título</a:t>
            </a:r>
          </a:p>
        </p:txBody>
      </p:sp>
      <p:sp>
        <p:nvSpPr>
          <p:cNvPr id="8" name="Marcador de contenido 2">
            <a:extLst>
              <a:ext uri="{FF2B5EF4-FFF2-40B4-BE49-F238E27FC236}">
                <a16:creationId xmlns:a16="http://schemas.microsoft.com/office/drawing/2014/main" id="{37368391-D103-4780-88AC-9746C035960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73480" y="4879291"/>
            <a:ext cx="5684520" cy="1325563"/>
          </a:xfrm>
        </p:spPr>
        <p:txBody>
          <a:bodyPr rtlCol="0">
            <a:normAutofit/>
          </a:bodyPr>
          <a:lstStyle>
            <a:lvl1pPr marL="0" indent="0">
              <a:lnSpc>
                <a:spcPct val="100000"/>
              </a:lnSpc>
              <a:buNone/>
              <a:defRPr sz="1600">
                <a:solidFill>
                  <a:schemeClr val="bg1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 rtl="0"/>
            <a:r>
              <a:rPr lang="es-ES" noProof="0"/>
              <a:t>Haga clic para modificar los estilos de texto del patrón</a:t>
            </a:r>
          </a:p>
        </p:txBody>
      </p:sp>
      <p:sp>
        <p:nvSpPr>
          <p:cNvPr id="10" name="Rectángulo 9">
            <a:extLst>
              <a:ext uri="{FF2B5EF4-FFF2-40B4-BE49-F238E27FC236}">
                <a16:creationId xmlns:a16="http://schemas.microsoft.com/office/drawing/2014/main" id="{AA0B4B24-EFFA-49CE-88D9-B8E2ECE17208}"/>
              </a:ext>
            </a:extLst>
          </p:cNvPr>
          <p:cNvSpPr/>
          <p:nvPr userDrawn="1"/>
        </p:nvSpPr>
        <p:spPr>
          <a:xfrm>
            <a:off x="0" y="0"/>
            <a:ext cx="12192000" cy="3429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/>
          </a:p>
        </p:txBody>
      </p:sp>
      <p:sp>
        <p:nvSpPr>
          <p:cNvPr id="12" name="Rectángulo 11">
            <a:extLst>
              <a:ext uri="{FF2B5EF4-FFF2-40B4-BE49-F238E27FC236}">
                <a16:creationId xmlns:a16="http://schemas.microsoft.com/office/drawing/2014/main" id="{A94AD39F-C2DD-4F6A-8AB9-EA5E0024EB1C}"/>
              </a:ext>
            </a:extLst>
          </p:cNvPr>
          <p:cNvSpPr/>
          <p:nvPr userDrawn="1"/>
        </p:nvSpPr>
        <p:spPr>
          <a:xfrm flipV="1">
            <a:off x="8016240" y="0"/>
            <a:ext cx="417576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/>
          </a:p>
        </p:txBody>
      </p:sp>
      <p:sp>
        <p:nvSpPr>
          <p:cNvPr id="14" name="Marcador de fecha 4">
            <a:extLst>
              <a:ext uri="{FF2B5EF4-FFF2-40B4-BE49-F238E27FC236}">
                <a16:creationId xmlns:a16="http://schemas.microsoft.com/office/drawing/2014/main" id="{38ABA718-1AEF-413D-964E-FA9CA8EDD8A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 rtlCol="0"/>
          <a:lstStyle>
            <a:lvl1pPr>
              <a:defRPr sz="900">
                <a:solidFill>
                  <a:schemeClr val="accent4">
                    <a:lumMod val="40000"/>
                    <a:lumOff val="60000"/>
                  </a:schemeClr>
                </a:solidFill>
              </a:defRPr>
            </a:lvl1pPr>
          </a:lstStyle>
          <a:p>
            <a:pPr rtl="0"/>
            <a:r>
              <a:rPr lang="es-ES" noProof="0"/>
              <a:t>29/7/20XX</a:t>
            </a:r>
          </a:p>
        </p:txBody>
      </p:sp>
      <p:sp>
        <p:nvSpPr>
          <p:cNvPr id="9" name="Rectángulo 8">
            <a:extLst>
              <a:ext uri="{FF2B5EF4-FFF2-40B4-BE49-F238E27FC236}">
                <a16:creationId xmlns:a16="http://schemas.microsoft.com/office/drawing/2014/main" id="{0EE83AD3-B30F-42CE-99A0-D50CDB9C951F}"/>
              </a:ext>
            </a:extLst>
          </p:cNvPr>
          <p:cNvSpPr/>
          <p:nvPr userDrawn="1"/>
        </p:nvSpPr>
        <p:spPr>
          <a:xfrm>
            <a:off x="8011886" y="3429000"/>
            <a:ext cx="4180114" cy="3429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/>
          </a:p>
        </p:txBody>
      </p:sp>
      <p:sp>
        <p:nvSpPr>
          <p:cNvPr id="15" name="Marcador de pie de página 5">
            <a:extLst>
              <a:ext uri="{FF2B5EF4-FFF2-40B4-BE49-F238E27FC236}">
                <a16:creationId xmlns:a16="http://schemas.microsoft.com/office/drawing/2014/main" id="{BCCB3A69-6840-43C8-94EB-C3EF41DBCE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 rtlCol="0"/>
          <a:lstStyle>
            <a:lvl1pPr>
              <a:defRPr sz="900">
                <a:solidFill>
                  <a:schemeClr val="accent4">
                    <a:lumMod val="40000"/>
                    <a:lumOff val="60000"/>
                  </a:schemeClr>
                </a:solidFill>
              </a:defRPr>
            </a:lvl1pPr>
          </a:lstStyle>
          <a:p>
            <a:pPr rtl="0"/>
            <a:r>
              <a:rPr lang="es-ES" noProof="0"/>
              <a:t>Orientación de empleados</a:t>
            </a:r>
          </a:p>
        </p:txBody>
      </p:sp>
      <p:sp>
        <p:nvSpPr>
          <p:cNvPr id="16" name="Marcador de número de diapositiva 6">
            <a:extLst>
              <a:ext uri="{FF2B5EF4-FFF2-40B4-BE49-F238E27FC236}">
                <a16:creationId xmlns:a16="http://schemas.microsoft.com/office/drawing/2014/main" id="{B374594B-C272-477C-B1DB-A1E214CEDA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rtlCol="0"/>
          <a:lstStyle>
            <a:lvl1pPr>
              <a:defRPr sz="900">
                <a:solidFill>
                  <a:schemeClr val="accent2">
                    <a:lumMod val="50000"/>
                  </a:schemeClr>
                </a:solidFill>
              </a:defRPr>
            </a:lvl1pPr>
          </a:lstStyle>
          <a:p>
            <a:pPr rtl="0"/>
            <a:fld id="{B5CEABB6-07DC-46E8-9B57-56EC44A396E5}" type="slidenum">
              <a:rPr lang="es-ES" noProof="0" smtClean="0"/>
              <a:pPr rtl="0"/>
              <a:t>‹Nº›</a:t>
            </a:fld>
            <a:endParaRPr lang="es-ES" noProof="0"/>
          </a:p>
        </p:txBody>
      </p:sp>
    </p:spTree>
    <p:extLst>
      <p:ext uri="{BB962C8B-B14F-4D97-AF65-F5344CB8AC3E}">
        <p14:creationId xmlns:p14="http://schemas.microsoft.com/office/powerpoint/2010/main" val="26946433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entrar texto con borde superior"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4AE12D1-08AF-45E9-A34A-BDE9E860BA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53740" y="1957701"/>
            <a:ext cx="5684520" cy="1305562"/>
          </a:xfrm>
        </p:spPr>
        <p:txBody>
          <a:bodyPr rtlCol="0" anchor="b"/>
          <a:lstStyle>
            <a:lvl1pPr algn="ctr">
              <a:defRPr b="1">
                <a:solidFill>
                  <a:schemeClr val="accent4"/>
                </a:solidFill>
              </a:defRPr>
            </a:lvl1pPr>
          </a:lstStyle>
          <a:p>
            <a:pPr rtl="0"/>
            <a:r>
              <a:rPr lang="es-ES" noProof="0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BF8F5A6A-E29E-401A-801A-8FD9CAABA7A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53740" y="3429000"/>
            <a:ext cx="5684520" cy="2347596"/>
          </a:xfrm>
        </p:spPr>
        <p:txBody>
          <a:bodyPr rtlCol="0">
            <a:normAutofit/>
          </a:bodyPr>
          <a:lstStyle>
            <a:lvl1pPr marL="0" indent="0" algn="ctr">
              <a:lnSpc>
                <a:spcPct val="100000"/>
              </a:lnSpc>
              <a:buNone/>
              <a:defRPr sz="1600">
                <a:solidFill>
                  <a:schemeClr val="accent4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 rtl="0"/>
            <a:r>
              <a:rPr lang="es-ES" noProof="0"/>
              <a:t>Haga clic para modificar los estilos de texto del patrón</a:t>
            </a:r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2B217CA4-9423-45D5-AD1D-2415B600F1DD}"/>
              </a:ext>
            </a:extLst>
          </p:cNvPr>
          <p:cNvSpPr/>
          <p:nvPr userDrawn="1"/>
        </p:nvSpPr>
        <p:spPr>
          <a:xfrm>
            <a:off x="0" y="0"/>
            <a:ext cx="12192000" cy="1081404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4F525B7F-8292-4AE6-B9B3-F6C0621F11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 sz="900">
                <a:solidFill>
                  <a:schemeClr val="accent5">
                    <a:lumMod val="75000"/>
                  </a:schemeClr>
                </a:solidFill>
              </a:defRPr>
            </a:lvl1pPr>
          </a:lstStyle>
          <a:p>
            <a:pPr rtl="0"/>
            <a:r>
              <a:rPr lang="es-ES" noProof="0"/>
              <a:t>29/7/20XX</a:t>
            </a:r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E3E86D52-9DFB-4D69-BF39-2C163B3946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 sz="900">
                <a:solidFill>
                  <a:schemeClr val="accent5">
                    <a:lumMod val="75000"/>
                  </a:schemeClr>
                </a:solidFill>
              </a:defRPr>
            </a:lvl1pPr>
          </a:lstStyle>
          <a:p>
            <a:pPr rtl="0"/>
            <a:r>
              <a:rPr lang="es-ES" noProof="0"/>
              <a:t>Orientación de empleados</a:t>
            </a:r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A0B91A39-D816-4317-AA23-55510F9D35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 sz="900">
                <a:solidFill>
                  <a:schemeClr val="accent5">
                    <a:lumMod val="75000"/>
                  </a:schemeClr>
                </a:solidFill>
              </a:defRPr>
            </a:lvl1pPr>
          </a:lstStyle>
          <a:p>
            <a:pPr rtl="0"/>
            <a:fld id="{B5CEABB6-07DC-46E8-9B57-56EC44A396E5}" type="slidenum">
              <a:rPr lang="es-ES" noProof="0" smtClean="0"/>
              <a:pPr rtl="0"/>
              <a:t>‹Nº›</a:t>
            </a:fld>
            <a:endParaRPr lang="es-ES" noProof="0"/>
          </a:p>
        </p:txBody>
      </p:sp>
    </p:spTree>
    <p:extLst>
      <p:ext uri="{BB962C8B-B14F-4D97-AF65-F5344CB8AC3E}">
        <p14:creationId xmlns:p14="http://schemas.microsoft.com/office/powerpoint/2010/main" val="39816077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entrar texto"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4AE12D1-08AF-45E9-A34A-BDE9E860BA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53740" y="1957701"/>
            <a:ext cx="5684520" cy="1305562"/>
          </a:xfrm>
        </p:spPr>
        <p:txBody>
          <a:bodyPr rtlCol="0" anchor="b"/>
          <a:lstStyle>
            <a:lvl1pPr algn="ctr">
              <a:defRPr b="1">
                <a:solidFill>
                  <a:schemeClr val="accent4"/>
                </a:solidFill>
              </a:defRPr>
            </a:lvl1pPr>
          </a:lstStyle>
          <a:p>
            <a:pPr rtl="0"/>
            <a:r>
              <a:rPr lang="es-ES" noProof="0"/>
              <a:t>Haga clic para modificar el estilo de título del patrón</a:t>
            </a:r>
            <a:endParaRPr lang="es-ES" noProof="0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BF8F5A6A-E29E-401A-801A-8FD9CAABA7A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53740" y="3429000"/>
            <a:ext cx="5684520" cy="2347596"/>
          </a:xfrm>
        </p:spPr>
        <p:txBody>
          <a:bodyPr rtlCol="0">
            <a:normAutofit/>
          </a:bodyPr>
          <a:lstStyle>
            <a:lvl1pPr marL="0" indent="0" algn="ctr">
              <a:lnSpc>
                <a:spcPct val="100000"/>
              </a:lnSpc>
              <a:buNone/>
              <a:defRPr sz="1600">
                <a:solidFill>
                  <a:schemeClr val="accent4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 rtl="0"/>
            <a:r>
              <a:rPr lang="es-ES" noProof="0"/>
              <a:t>Haga clic para modificar los estilos de texto del patrón</a:t>
            </a:r>
          </a:p>
        </p:txBody>
      </p:sp>
      <p:sp>
        <p:nvSpPr>
          <p:cNvPr id="5" name="Rectángulo 4">
            <a:extLst>
              <a:ext uri="{FF2B5EF4-FFF2-40B4-BE49-F238E27FC236}">
                <a16:creationId xmlns:a16="http://schemas.microsoft.com/office/drawing/2014/main" id="{D7B514D1-FFF2-4784-BC98-5C209566EB25}"/>
              </a:ext>
            </a:extLst>
          </p:cNvPr>
          <p:cNvSpPr/>
          <p:nvPr userDrawn="1"/>
        </p:nvSpPr>
        <p:spPr>
          <a:xfrm>
            <a:off x="0" y="0"/>
            <a:ext cx="1915886" cy="6858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/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id="{9F775047-FCCD-48A9-AE4B-E4619B3FA069}"/>
              </a:ext>
            </a:extLst>
          </p:cNvPr>
          <p:cNvSpPr/>
          <p:nvPr userDrawn="1"/>
        </p:nvSpPr>
        <p:spPr>
          <a:xfrm>
            <a:off x="10276114" y="0"/>
            <a:ext cx="1915886" cy="6858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/>
          </a:p>
        </p:txBody>
      </p:sp>
      <p:sp>
        <p:nvSpPr>
          <p:cNvPr id="8" name="Marcador de fecha 4">
            <a:extLst>
              <a:ext uri="{FF2B5EF4-FFF2-40B4-BE49-F238E27FC236}">
                <a16:creationId xmlns:a16="http://schemas.microsoft.com/office/drawing/2014/main" id="{E57E5351-59BE-4BC8-83D8-BABF23172D8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 rtlCol="0"/>
          <a:lstStyle>
            <a:lvl1pPr>
              <a:defRPr sz="900">
                <a:solidFill>
                  <a:schemeClr val="accent5"/>
                </a:solidFill>
              </a:defRPr>
            </a:lvl1pPr>
          </a:lstStyle>
          <a:p>
            <a:pPr rtl="0"/>
            <a:r>
              <a:rPr lang="es-ES" noProof="0"/>
              <a:t>29/7/20XX</a:t>
            </a:r>
          </a:p>
        </p:txBody>
      </p:sp>
      <p:sp>
        <p:nvSpPr>
          <p:cNvPr id="9" name="Marcador de pie de página 5">
            <a:extLst>
              <a:ext uri="{FF2B5EF4-FFF2-40B4-BE49-F238E27FC236}">
                <a16:creationId xmlns:a16="http://schemas.microsoft.com/office/drawing/2014/main" id="{7F2C600D-D61A-47D7-88A2-66D269DCB3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 rtlCol="0"/>
          <a:lstStyle>
            <a:lvl1pPr>
              <a:defRPr sz="900">
                <a:solidFill>
                  <a:schemeClr val="accent5">
                    <a:lumMod val="75000"/>
                  </a:schemeClr>
                </a:solidFill>
              </a:defRPr>
            </a:lvl1pPr>
          </a:lstStyle>
          <a:p>
            <a:pPr rtl="0"/>
            <a:r>
              <a:rPr lang="es-ES" noProof="0"/>
              <a:t>Orientación de empleados</a:t>
            </a:r>
          </a:p>
        </p:txBody>
      </p:sp>
      <p:sp>
        <p:nvSpPr>
          <p:cNvPr id="10" name="Marcador de número de diapositiva 6">
            <a:extLst>
              <a:ext uri="{FF2B5EF4-FFF2-40B4-BE49-F238E27FC236}">
                <a16:creationId xmlns:a16="http://schemas.microsoft.com/office/drawing/2014/main" id="{E257B2EA-F7F2-4B84-A989-76BF9D0F86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rtlCol="0"/>
          <a:lstStyle>
            <a:lvl1pPr>
              <a:defRPr sz="900">
                <a:solidFill>
                  <a:schemeClr val="accent5"/>
                </a:solidFill>
              </a:defRPr>
            </a:lvl1pPr>
          </a:lstStyle>
          <a:p>
            <a:pPr rtl="0"/>
            <a:fld id="{B5CEABB6-07DC-46E8-9B57-56EC44A396E5}" type="slidenum">
              <a:rPr lang="es-ES" noProof="0" smtClean="0"/>
              <a:pPr rtl="0"/>
              <a:t>‹Nº›</a:t>
            </a:fld>
            <a:endParaRPr lang="es-ES" noProof="0"/>
          </a:p>
        </p:txBody>
      </p:sp>
    </p:spTree>
    <p:extLst>
      <p:ext uri="{BB962C8B-B14F-4D97-AF65-F5344CB8AC3E}">
        <p14:creationId xmlns:p14="http://schemas.microsoft.com/office/powerpoint/2010/main" val="42555260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atro contenidos"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ángulo 2">
            <a:extLst>
              <a:ext uri="{FF2B5EF4-FFF2-40B4-BE49-F238E27FC236}">
                <a16:creationId xmlns:a16="http://schemas.microsoft.com/office/drawing/2014/main" id="{E90D749F-1509-46B1-B8ED-3506AC084799}"/>
              </a:ext>
            </a:extLst>
          </p:cNvPr>
          <p:cNvSpPr/>
          <p:nvPr userDrawn="1"/>
        </p:nvSpPr>
        <p:spPr>
          <a:xfrm>
            <a:off x="0" y="0"/>
            <a:ext cx="12192000" cy="198148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5FC626A5-4FF6-42BD-858A-AE4B2C23A6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 algn="ctr">
              <a:defRPr b="1">
                <a:solidFill>
                  <a:schemeClr val="bg1"/>
                </a:solidFill>
              </a:defRPr>
            </a:lvl1pPr>
          </a:lstStyle>
          <a:p>
            <a:pPr rtl="0"/>
            <a:r>
              <a:rPr lang="es-ES" noProof="0"/>
              <a:t>Haga clic para modificar el estilo de título del patrón</a:t>
            </a:r>
          </a:p>
        </p:txBody>
      </p:sp>
      <p:sp>
        <p:nvSpPr>
          <p:cNvPr id="9" name="Marcador de texto 8">
            <a:extLst>
              <a:ext uri="{FF2B5EF4-FFF2-40B4-BE49-F238E27FC236}">
                <a16:creationId xmlns:a16="http://schemas.microsoft.com/office/drawing/2014/main" id="{07F18567-9326-411F-BA8D-561D58C7DD91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775607" y="4553832"/>
            <a:ext cx="2105186" cy="678667"/>
          </a:xfrm>
        </p:spPr>
        <p:txBody>
          <a:bodyPr rtlCol="0"/>
          <a:lstStyle>
            <a:lvl1pPr marL="0" indent="0" algn="ctr">
              <a:buFont typeface="Arial" panose="020B0604020202020204" pitchFamily="34" charset="0"/>
              <a:buNone/>
              <a:defRPr sz="1800">
                <a:solidFill>
                  <a:schemeClr val="accent4"/>
                </a:solidFill>
                <a:latin typeface="+mj-lt"/>
              </a:defRPr>
            </a:lvl1pPr>
          </a:lstStyle>
          <a:p>
            <a:pPr lvl="0" rtl="0"/>
            <a:r>
              <a:rPr lang="es-ES" noProof="0"/>
              <a:t>Viñeta 1</a:t>
            </a:r>
          </a:p>
        </p:txBody>
      </p:sp>
      <p:sp>
        <p:nvSpPr>
          <p:cNvPr id="11" name="Marcador de texto 8">
            <a:extLst>
              <a:ext uri="{FF2B5EF4-FFF2-40B4-BE49-F238E27FC236}">
                <a16:creationId xmlns:a16="http://schemas.microsoft.com/office/drawing/2014/main" id="{97E7DC10-1618-471B-9441-C640C7FEDD37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3620807" y="4553832"/>
            <a:ext cx="2105186" cy="678667"/>
          </a:xfrm>
        </p:spPr>
        <p:txBody>
          <a:bodyPr rtlCol="0"/>
          <a:lstStyle>
            <a:lvl1pPr marL="0" indent="0" algn="ctr">
              <a:buFont typeface="Arial" panose="020B0604020202020204" pitchFamily="34" charset="0"/>
              <a:buNone/>
              <a:defRPr sz="1800">
                <a:solidFill>
                  <a:schemeClr val="accent4"/>
                </a:solidFill>
                <a:latin typeface="+mj-lt"/>
              </a:defRPr>
            </a:lvl1pPr>
          </a:lstStyle>
          <a:p>
            <a:pPr lvl="0" rtl="0"/>
            <a:r>
              <a:rPr lang="es-ES" noProof="0"/>
              <a:t>Viñeta 2</a:t>
            </a:r>
          </a:p>
        </p:txBody>
      </p:sp>
      <p:sp>
        <p:nvSpPr>
          <p:cNvPr id="13" name="Marcador de texto 8">
            <a:extLst>
              <a:ext uri="{FF2B5EF4-FFF2-40B4-BE49-F238E27FC236}">
                <a16:creationId xmlns:a16="http://schemas.microsoft.com/office/drawing/2014/main" id="{FDB26B40-5901-4EF0-BCF0-55677E28B176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6466007" y="4553832"/>
            <a:ext cx="2105186" cy="678667"/>
          </a:xfrm>
        </p:spPr>
        <p:txBody>
          <a:bodyPr rtlCol="0"/>
          <a:lstStyle>
            <a:lvl1pPr marL="0" indent="0" algn="ctr">
              <a:buFont typeface="Arial" panose="020B0604020202020204" pitchFamily="34" charset="0"/>
              <a:buNone/>
              <a:defRPr sz="1800">
                <a:solidFill>
                  <a:schemeClr val="accent4"/>
                </a:solidFill>
                <a:latin typeface="+mj-lt"/>
              </a:defRPr>
            </a:lvl1pPr>
          </a:lstStyle>
          <a:p>
            <a:pPr lvl="0" rtl="0"/>
            <a:r>
              <a:rPr lang="es-ES" noProof="0"/>
              <a:t>Viñeta 3</a:t>
            </a:r>
          </a:p>
        </p:txBody>
      </p:sp>
      <p:sp>
        <p:nvSpPr>
          <p:cNvPr id="15" name="Marcador de texto 8">
            <a:extLst>
              <a:ext uri="{FF2B5EF4-FFF2-40B4-BE49-F238E27FC236}">
                <a16:creationId xmlns:a16="http://schemas.microsoft.com/office/drawing/2014/main" id="{9CB783F5-ED01-464E-9185-F05CFA0E84C4}"/>
              </a:ext>
            </a:extLst>
          </p:cNvPr>
          <p:cNvSpPr>
            <a:spLocks noGrp="1"/>
          </p:cNvSpPr>
          <p:nvPr>
            <p:ph type="body" sz="quarter" idx="45" hasCustomPrompt="1"/>
          </p:nvPr>
        </p:nvSpPr>
        <p:spPr>
          <a:xfrm>
            <a:off x="9311207" y="4553832"/>
            <a:ext cx="2105186" cy="678667"/>
          </a:xfrm>
        </p:spPr>
        <p:txBody>
          <a:bodyPr rtlCol="0"/>
          <a:lstStyle>
            <a:lvl1pPr marL="0" indent="0" algn="ctr">
              <a:buFont typeface="Arial" panose="020B0604020202020204" pitchFamily="34" charset="0"/>
              <a:buNone/>
              <a:defRPr sz="1800">
                <a:solidFill>
                  <a:schemeClr val="accent4"/>
                </a:solidFill>
                <a:latin typeface="+mj-lt"/>
              </a:defRPr>
            </a:lvl1pPr>
          </a:lstStyle>
          <a:p>
            <a:pPr lvl="0" rtl="0"/>
            <a:r>
              <a:rPr lang="es-ES" noProof="0"/>
              <a:t>Viñeta 4</a:t>
            </a:r>
          </a:p>
        </p:txBody>
      </p:sp>
      <p:sp>
        <p:nvSpPr>
          <p:cNvPr id="21" name="Marcador de posición de imagen en línea 20">
            <a:extLst>
              <a:ext uri="{FF2B5EF4-FFF2-40B4-BE49-F238E27FC236}">
                <a16:creationId xmlns:a16="http://schemas.microsoft.com/office/drawing/2014/main" id="{D25CFAE9-00ED-42E0-BC9A-37BA858979B3}"/>
              </a:ext>
            </a:extLst>
          </p:cNvPr>
          <p:cNvSpPr>
            <a:spLocks noGrp="1"/>
          </p:cNvSpPr>
          <p:nvPr>
            <p:ph type="clipArt" sz="quarter" idx="48"/>
          </p:nvPr>
        </p:nvSpPr>
        <p:spPr>
          <a:xfrm>
            <a:off x="1090200" y="3080256"/>
            <a:ext cx="1476375" cy="1474788"/>
          </a:xfrm>
        </p:spPr>
        <p:txBody>
          <a:bodyPr rtlCol="0">
            <a:normAutofit/>
          </a:bodyPr>
          <a:lstStyle>
            <a:lvl1pPr>
              <a:defRPr sz="1600"/>
            </a:lvl1pPr>
          </a:lstStyle>
          <a:p>
            <a:pPr rtl="0"/>
            <a:r>
              <a:rPr lang="es-ES" noProof="0"/>
              <a:t>Haga clic en el icono para agregar una imagen en línea</a:t>
            </a:r>
          </a:p>
        </p:txBody>
      </p:sp>
      <p:sp>
        <p:nvSpPr>
          <p:cNvPr id="22" name="Marcador de posición de imagen en línea 20">
            <a:extLst>
              <a:ext uri="{FF2B5EF4-FFF2-40B4-BE49-F238E27FC236}">
                <a16:creationId xmlns:a16="http://schemas.microsoft.com/office/drawing/2014/main" id="{280D5B0E-3D2E-4146-9670-B596E8EBD129}"/>
              </a:ext>
            </a:extLst>
          </p:cNvPr>
          <p:cNvSpPr>
            <a:spLocks noGrp="1"/>
          </p:cNvSpPr>
          <p:nvPr>
            <p:ph type="clipArt" sz="quarter" idx="49"/>
          </p:nvPr>
        </p:nvSpPr>
        <p:spPr>
          <a:xfrm>
            <a:off x="3935025" y="3080256"/>
            <a:ext cx="1476375" cy="1474788"/>
          </a:xfrm>
        </p:spPr>
        <p:txBody>
          <a:bodyPr rtlCol="0">
            <a:normAutofit/>
          </a:bodyPr>
          <a:lstStyle>
            <a:lvl1pPr>
              <a:defRPr sz="1600"/>
            </a:lvl1pPr>
          </a:lstStyle>
          <a:p>
            <a:pPr rtl="0"/>
            <a:r>
              <a:rPr lang="es-ES" noProof="0"/>
              <a:t>Haga clic en el icono para agregar una imagen en línea</a:t>
            </a:r>
          </a:p>
        </p:txBody>
      </p:sp>
      <p:sp>
        <p:nvSpPr>
          <p:cNvPr id="23" name="Marcador de posición de imagen en línea 20">
            <a:extLst>
              <a:ext uri="{FF2B5EF4-FFF2-40B4-BE49-F238E27FC236}">
                <a16:creationId xmlns:a16="http://schemas.microsoft.com/office/drawing/2014/main" id="{03D89936-E0D7-4618-9E72-EC1467568C21}"/>
              </a:ext>
            </a:extLst>
          </p:cNvPr>
          <p:cNvSpPr>
            <a:spLocks noGrp="1"/>
          </p:cNvSpPr>
          <p:nvPr>
            <p:ph type="clipArt" sz="quarter" idx="50"/>
          </p:nvPr>
        </p:nvSpPr>
        <p:spPr>
          <a:xfrm>
            <a:off x="6779850" y="3079044"/>
            <a:ext cx="1476375" cy="1474788"/>
          </a:xfrm>
        </p:spPr>
        <p:txBody>
          <a:bodyPr rtlCol="0">
            <a:normAutofit/>
          </a:bodyPr>
          <a:lstStyle>
            <a:lvl1pPr>
              <a:defRPr sz="1600"/>
            </a:lvl1pPr>
          </a:lstStyle>
          <a:p>
            <a:pPr rtl="0"/>
            <a:r>
              <a:rPr lang="es-ES" noProof="0"/>
              <a:t>Haga clic en el icono para agregar una imagen en línea</a:t>
            </a:r>
          </a:p>
        </p:txBody>
      </p:sp>
      <p:sp>
        <p:nvSpPr>
          <p:cNvPr id="24" name="Marcador de posición de imagen en línea 20">
            <a:extLst>
              <a:ext uri="{FF2B5EF4-FFF2-40B4-BE49-F238E27FC236}">
                <a16:creationId xmlns:a16="http://schemas.microsoft.com/office/drawing/2014/main" id="{08A2E99E-9F83-4666-BD35-056C88AEBFB1}"/>
              </a:ext>
            </a:extLst>
          </p:cNvPr>
          <p:cNvSpPr>
            <a:spLocks noGrp="1"/>
          </p:cNvSpPr>
          <p:nvPr>
            <p:ph type="clipArt" sz="quarter" idx="51"/>
          </p:nvPr>
        </p:nvSpPr>
        <p:spPr>
          <a:xfrm>
            <a:off x="9625612" y="3079044"/>
            <a:ext cx="1476375" cy="1474788"/>
          </a:xfrm>
        </p:spPr>
        <p:txBody>
          <a:bodyPr rtlCol="0">
            <a:normAutofit/>
          </a:bodyPr>
          <a:lstStyle>
            <a:lvl1pPr>
              <a:defRPr sz="1600"/>
            </a:lvl1pPr>
          </a:lstStyle>
          <a:p>
            <a:pPr rtl="0"/>
            <a:r>
              <a:rPr lang="es-ES" noProof="0"/>
              <a:t>Haga clic en el icono para agregar una imagen en línea</a:t>
            </a:r>
          </a:p>
        </p:txBody>
      </p:sp>
      <p:sp>
        <p:nvSpPr>
          <p:cNvPr id="25" name="Marcador de fecha 4">
            <a:extLst>
              <a:ext uri="{FF2B5EF4-FFF2-40B4-BE49-F238E27FC236}">
                <a16:creationId xmlns:a16="http://schemas.microsoft.com/office/drawing/2014/main" id="{8B2D064B-EC57-4EA9-96ED-918E61BFD5F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 rtlCol="0"/>
          <a:lstStyle>
            <a:lvl1pPr>
              <a:defRPr sz="900">
                <a:solidFill>
                  <a:schemeClr val="accent5">
                    <a:lumMod val="75000"/>
                  </a:schemeClr>
                </a:solidFill>
              </a:defRPr>
            </a:lvl1pPr>
          </a:lstStyle>
          <a:p>
            <a:pPr rtl="0"/>
            <a:r>
              <a:rPr lang="es-ES" noProof="0"/>
              <a:t>29/7/20XX</a:t>
            </a:r>
          </a:p>
        </p:txBody>
      </p:sp>
      <p:sp>
        <p:nvSpPr>
          <p:cNvPr id="26" name="Marcador de pie de página 5">
            <a:extLst>
              <a:ext uri="{FF2B5EF4-FFF2-40B4-BE49-F238E27FC236}">
                <a16:creationId xmlns:a16="http://schemas.microsoft.com/office/drawing/2014/main" id="{B2A70FF9-0C32-4443-A788-56E40DD780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 rtlCol="0"/>
          <a:lstStyle>
            <a:lvl1pPr>
              <a:defRPr sz="900">
                <a:solidFill>
                  <a:schemeClr val="accent5">
                    <a:lumMod val="75000"/>
                  </a:schemeClr>
                </a:solidFill>
              </a:defRPr>
            </a:lvl1pPr>
          </a:lstStyle>
          <a:p>
            <a:pPr rtl="0"/>
            <a:r>
              <a:rPr lang="es-ES" noProof="0"/>
              <a:t>Orientación de empleados</a:t>
            </a:r>
          </a:p>
        </p:txBody>
      </p:sp>
      <p:sp>
        <p:nvSpPr>
          <p:cNvPr id="27" name="Marcador de número de diapositiva 6">
            <a:extLst>
              <a:ext uri="{FF2B5EF4-FFF2-40B4-BE49-F238E27FC236}">
                <a16:creationId xmlns:a16="http://schemas.microsoft.com/office/drawing/2014/main" id="{D51176E4-E898-4497-ACF7-72CFF75FED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rtlCol="0"/>
          <a:lstStyle>
            <a:lvl1pPr>
              <a:defRPr sz="900">
                <a:solidFill>
                  <a:schemeClr val="accent5">
                    <a:lumMod val="75000"/>
                  </a:schemeClr>
                </a:solidFill>
              </a:defRPr>
            </a:lvl1pPr>
          </a:lstStyle>
          <a:p>
            <a:pPr rtl="0"/>
            <a:fld id="{B5CEABB6-07DC-46E8-9B57-56EC44A396E5}" type="slidenum">
              <a:rPr lang="es-ES" noProof="0" smtClean="0"/>
              <a:pPr rtl="0"/>
              <a:t>‹Nº›</a:t>
            </a:fld>
            <a:endParaRPr lang="es-ES" noProof="0"/>
          </a:p>
        </p:txBody>
      </p:sp>
    </p:spTree>
    <p:extLst>
      <p:ext uri="{BB962C8B-B14F-4D97-AF65-F5344CB8AC3E}">
        <p14:creationId xmlns:p14="http://schemas.microsoft.com/office/powerpoint/2010/main" val="27152369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ítulo, contenido y cuatro imágenes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ángulo 7">
            <a:extLst>
              <a:ext uri="{FF2B5EF4-FFF2-40B4-BE49-F238E27FC236}">
                <a16:creationId xmlns:a16="http://schemas.microsoft.com/office/drawing/2014/main" id="{FBCCBC51-CB80-441C-9628-70A3BFA8C31A}"/>
              </a:ext>
            </a:extLst>
          </p:cNvPr>
          <p:cNvSpPr/>
          <p:nvPr userDrawn="1"/>
        </p:nvSpPr>
        <p:spPr>
          <a:xfrm>
            <a:off x="0" y="3429000"/>
            <a:ext cx="4876800" cy="3429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/>
          </a:p>
        </p:txBody>
      </p:sp>
      <p:sp>
        <p:nvSpPr>
          <p:cNvPr id="3" name="Rectángulo 2">
            <a:extLst>
              <a:ext uri="{FF2B5EF4-FFF2-40B4-BE49-F238E27FC236}">
                <a16:creationId xmlns:a16="http://schemas.microsoft.com/office/drawing/2014/main" id="{E90D749F-1509-46B1-B8ED-3506AC084799}"/>
              </a:ext>
            </a:extLst>
          </p:cNvPr>
          <p:cNvSpPr/>
          <p:nvPr userDrawn="1"/>
        </p:nvSpPr>
        <p:spPr>
          <a:xfrm>
            <a:off x="0" y="1"/>
            <a:ext cx="4876800" cy="3429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5FC626A5-4FF6-42BD-858A-AE4B2C23A6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3200400" cy="2621139"/>
          </a:xfrm>
        </p:spPr>
        <p:txBody>
          <a:bodyPr rtlCol="0" anchor="b"/>
          <a:lstStyle>
            <a:lvl1pPr algn="l">
              <a:defRPr b="1">
                <a:solidFill>
                  <a:schemeClr val="accent4"/>
                </a:solidFill>
              </a:defRPr>
            </a:lvl1pPr>
          </a:lstStyle>
          <a:p>
            <a:pPr rtl="0"/>
            <a:r>
              <a:rPr lang="es-ES" noProof="0"/>
              <a:t>Haga clic para modificar el estilo de título del patrón</a:t>
            </a:r>
          </a:p>
        </p:txBody>
      </p:sp>
      <p:sp>
        <p:nvSpPr>
          <p:cNvPr id="9" name="Marcador de texto 8">
            <a:extLst>
              <a:ext uri="{FF2B5EF4-FFF2-40B4-BE49-F238E27FC236}">
                <a16:creationId xmlns:a16="http://schemas.microsoft.com/office/drawing/2014/main" id="{07F18567-9326-411F-BA8D-561D58C7DD91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6073368" y="2131457"/>
            <a:ext cx="2105186" cy="365126"/>
          </a:xfrm>
        </p:spPr>
        <p:txBody>
          <a:bodyPr rtlCol="0"/>
          <a:lstStyle>
            <a:lvl1pPr marL="0" indent="0" algn="ctr">
              <a:buFont typeface="Arial" panose="020B0604020202020204" pitchFamily="34" charset="0"/>
              <a:buNone/>
              <a:defRPr sz="1800" b="1">
                <a:solidFill>
                  <a:schemeClr val="accent2"/>
                </a:solidFill>
                <a:latin typeface="+mj-lt"/>
              </a:defRPr>
            </a:lvl1pPr>
          </a:lstStyle>
          <a:p>
            <a:pPr lvl="0" rtl="0"/>
            <a:r>
              <a:rPr lang="es-ES" noProof="0"/>
              <a:t>Viñeta 1</a:t>
            </a:r>
          </a:p>
        </p:txBody>
      </p:sp>
      <p:sp>
        <p:nvSpPr>
          <p:cNvPr id="11" name="Marcador de texto 8">
            <a:extLst>
              <a:ext uri="{FF2B5EF4-FFF2-40B4-BE49-F238E27FC236}">
                <a16:creationId xmlns:a16="http://schemas.microsoft.com/office/drawing/2014/main" id="{97E7DC10-1618-471B-9441-C640C7FEDD37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8924518" y="2131457"/>
            <a:ext cx="2105186" cy="365126"/>
          </a:xfrm>
        </p:spPr>
        <p:txBody>
          <a:bodyPr rtlCol="0"/>
          <a:lstStyle>
            <a:lvl1pPr marL="0" indent="0" algn="ctr">
              <a:buFont typeface="Arial" panose="020B0604020202020204" pitchFamily="34" charset="0"/>
              <a:buNone/>
              <a:defRPr sz="1800" b="1">
                <a:solidFill>
                  <a:schemeClr val="accent2"/>
                </a:solidFill>
                <a:latin typeface="+mj-lt"/>
              </a:defRPr>
            </a:lvl1pPr>
          </a:lstStyle>
          <a:p>
            <a:pPr lvl="0" rtl="0"/>
            <a:r>
              <a:rPr lang="es-ES" noProof="0"/>
              <a:t>Viñeta 2</a:t>
            </a:r>
          </a:p>
        </p:txBody>
      </p:sp>
      <p:sp>
        <p:nvSpPr>
          <p:cNvPr id="13" name="Marcador de texto 8">
            <a:extLst>
              <a:ext uri="{FF2B5EF4-FFF2-40B4-BE49-F238E27FC236}">
                <a16:creationId xmlns:a16="http://schemas.microsoft.com/office/drawing/2014/main" id="{FDB26B40-5901-4EF0-BCF0-55677E28B176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6074118" y="4874657"/>
            <a:ext cx="2105186" cy="365126"/>
          </a:xfrm>
        </p:spPr>
        <p:txBody>
          <a:bodyPr rtlCol="0"/>
          <a:lstStyle>
            <a:lvl1pPr marL="0" indent="0" algn="ctr">
              <a:buFont typeface="Arial" panose="020B0604020202020204" pitchFamily="34" charset="0"/>
              <a:buNone/>
              <a:defRPr sz="1800" b="1">
                <a:solidFill>
                  <a:schemeClr val="accent2"/>
                </a:solidFill>
                <a:latin typeface="+mj-lt"/>
              </a:defRPr>
            </a:lvl1pPr>
          </a:lstStyle>
          <a:p>
            <a:pPr lvl="0" rtl="0"/>
            <a:r>
              <a:rPr lang="es-ES" noProof="0"/>
              <a:t>Viñeta 3</a:t>
            </a:r>
          </a:p>
        </p:txBody>
      </p:sp>
      <p:sp>
        <p:nvSpPr>
          <p:cNvPr id="15" name="Marcador de texto 8">
            <a:extLst>
              <a:ext uri="{FF2B5EF4-FFF2-40B4-BE49-F238E27FC236}">
                <a16:creationId xmlns:a16="http://schemas.microsoft.com/office/drawing/2014/main" id="{9CB783F5-ED01-464E-9185-F05CFA0E84C4}"/>
              </a:ext>
            </a:extLst>
          </p:cNvPr>
          <p:cNvSpPr>
            <a:spLocks noGrp="1"/>
          </p:cNvSpPr>
          <p:nvPr>
            <p:ph type="body" sz="quarter" idx="45" hasCustomPrompt="1"/>
          </p:nvPr>
        </p:nvSpPr>
        <p:spPr>
          <a:xfrm>
            <a:off x="8919318" y="4874657"/>
            <a:ext cx="2105186" cy="365126"/>
          </a:xfrm>
        </p:spPr>
        <p:txBody>
          <a:bodyPr rtlCol="0"/>
          <a:lstStyle>
            <a:lvl1pPr marL="0" indent="0" algn="ctr">
              <a:buFont typeface="Arial" panose="020B0604020202020204" pitchFamily="34" charset="0"/>
              <a:buNone/>
              <a:defRPr sz="1800" b="1">
                <a:solidFill>
                  <a:schemeClr val="accent2"/>
                </a:solidFill>
                <a:latin typeface="+mj-lt"/>
              </a:defRPr>
            </a:lvl1pPr>
          </a:lstStyle>
          <a:p>
            <a:pPr lvl="0" rtl="0"/>
            <a:r>
              <a:rPr lang="es-ES" noProof="0"/>
              <a:t>Viñeta 4</a:t>
            </a:r>
          </a:p>
        </p:txBody>
      </p:sp>
      <p:sp>
        <p:nvSpPr>
          <p:cNvPr id="21" name="Marcador de posición de imagen en línea 20">
            <a:extLst>
              <a:ext uri="{FF2B5EF4-FFF2-40B4-BE49-F238E27FC236}">
                <a16:creationId xmlns:a16="http://schemas.microsoft.com/office/drawing/2014/main" id="{D25CFAE9-00ED-42E0-BC9A-37BA858979B3}"/>
              </a:ext>
            </a:extLst>
          </p:cNvPr>
          <p:cNvSpPr>
            <a:spLocks noGrp="1"/>
          </p:cNvSpPr>
          <p:nvPr>
            <p:ph type="clipArt" sz="quarter" idx="48"/>
          </p:nvPr>
        </p:nvSpPr>
        <p:spPr>
          <a:xfrm>
            <a:off x="6387961" y="643469"/>
            <a:ext cx="1476375" cy="1474788"/>
          </a:xfrm>
        </p:spPr>
        <p:txBody>
          <a:bodyPr rtlCol="0">
            <a:normAutofit/>
          </a:bodyPr>
          <a:lstStyle>
            <a:lvl1pPr>
              <a:defRPr sz="1600"/>
            </a:lvl1pPr>
          </a:lstStyle>
          <a:p>
            <a:pPr rtl="0"/>
            <a:r>
              <a:rPr lang="es-ES" noProof="0"/>
              <a:t>Haga clic en el icono para agregar una imagen en línea</a:t>
            </a:r>
          </a:p>
        </p:txBody>
      </p:sp>
      <p:sp>
        <p:nvSpPr>
          <p:cNvPr id="22" name="Marcador de posición de imagen en línea 20">
            <a:extLst>
              <a:ext uri="{FF2B5EF4-FFF2-40B4-BE49-F238E27FC236}">
                <a16:creationId xmlns:a16="http://schemas.microsoft.com/office/drawing/2014/main" id="{280D5B0E-3D2E-4146-9670-B596E8EBD129}"/>
              </a:ext>
            </a:extLst>
          </p:cNvPr>
          <p:cNvSpPr>
            <a:spLocks noGrp="1"/>
          </p:cNvSpPr>
          <p:nvPr>
            <p:ph type="clipArt" sz="quarter" idx="49"/>
          </p:nvPr>
        </p:nvSpPr>
        <p:spPr>
          <a:xfrm>
            <a:off x="9238736" y="643469"/>
            <a:ext cx="1476375" cy="1474788"/>
          </a:xfrm>
        </p:spPr>
        <p:txBody>
          <a:bodyPr rtlCol="0">
            <a:normAutofit/>
          </a:bodyPr>
          <a:lstStyle>
            <a:lvl1pPr>
              <a:defRPr sz="1600"/>
            </a:lvl1pPr>
          </a:lstStyle>
          <a:p>
            <a:pPr rtl="0"/>
            <a:r>
              <a:rPr lang="es-ES" noProof="0"/>
              <a:t>Haga clic en el icono para agregar una imagen en línea</a:t>
            </a:r>
          </a:p>
        </p:txBody>
      </p:sp>
      <p:sp>
        <p:nvSpPr>
          <p:cNvPr id="23" name="Marcador de posición de imagen en línea 20">
            <a:extLst>
              <a:ext uri="{FF2B5EF4-FFF2-40B4-BE49-F238E27FC236}">
                <a16:creationId xmlns:a16="http://schemas.microsoft.com/office/drawing/2014/main" id="{03D89936-E0D7-4618-9E72-EC1467568C21}"/>
              </a:ext>
            </a:extLst>
          </p:cNvPr>
          <p:cNvSpPr>
            <a:spLocks noGrp="1"/>
          </p:cNvSpPr>
          <p:nvPr>
            <p:ph type="clipArt" sz="quarter" idx="50"/>
          </p:nvPr>
        </p:nvSpPr>
        <p:spPr>
          <a:xfrm>
            <a:off x="6387961" y="3385457"/>
            <a:ext cx="1476375" cy="1474788"/>
          </a:xfrm>
        </p:spPr>
        <p:txBody>
          <a:bodyPr rtlCol="0">
            <a:normAutofit/>
          </a:bodyPr>
          <a:lstStyle>
            <a:lvl1pPr>
              <a:defRPr sz="1600"/>
            </a:lvl1pPr>
          </a:lstStyle>
          <a:p>
            <a:pPr rtl="0"/>
            <a:r>
              <a:rPr lang="es-ES" noProof="0"/>
              <a:t>Haga clic en el icono para agregar una imagen en línea</a:t>
            </a:r>
          </a:p>
        </p:txBody>
      </p:sp>
      <p:sp>
        <p:nvSpPr>
          <p:cNvPr id="24" name="Marcador de posición de imagen en línea 20">
            <a:extLst>
              <a:ext uri="{FF2B5EF4-FFF2-40B4-BE49-F238E27FC236}">
                <a16:creationId xmlns:a16="http://schemas.microsoft.com/office/drawing/2014/main" id="{08A2E99E-9F83-4666-BD35-056C88AEBFB1}"/>
              </a:ext>
            </a:extLst>
          </p:cNvPr>
          <p:cNvSpPr>
            <a:spLocks noGrp="1"/>
          </p:cNvSpPr>
          <p:nvPr>
            <p:ph type="clipArt" sz="quarter" idx="51"/>
          </p:nvPr>
        </p:nvSpPr>
        <p:spPr>
          <a:xfrm>
            <a:off x="9233723" y="3385457"/>
            <a:ext cx="1476375" cy="1474788"/>
          </a:xfrm>
        </p:spPr>
        <p:txBody>
          <a:bodyPr rtlCol="0">
            <a:normAutofit/>
          </a:bodyPr>
          <a:lstStyle>
            <a:lvl1pPr>
              <a:defRPr sz="1600"/>
            </a:lvl1pPr>
          </a:lstStyle>
          <a:p>
            <a:pPr rtl="0"/>
            <a:r>
              <a:rPr lang="es-ES" noProof="0"/>
              <a:t>Haga clic en el icono para agregar una imagen en línea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E8A1CBAE-F2E5-4866-A865-C55E62573492}"/>
              </a:ext>
            </a:extLst>
          </p:cNvPr>
          <p:cNvSpPr>
            <a:spLocks noGrp="1"/>
          </p:cNvSpPr>
          <p:nvPr>
            <p:ph type="body" sz="quarter" idx="52"/>
          </p:nvPr>
        </p:nvSpPr>
        <p:spPr>
          <a:xfrm>
            <a:off x="838200" y="4112198"/>
            <a:ext cx="3200400" cy="1395974"/>
          </a:xfrm>
        </p:spPr>
        <p:txBody>
          <a:bodyPr rtlCol="0" anchor="t">
            <a:normAutofit/>
          </a:bodyPr>
          <a:lstStyle>
            <a:lvl1pPr marL="0" indent="0" algn="l">
              <a:lnSpc>
                <a:spcPct val="100000"/>
              </a:lnSpc>
              <a:buNone/>
              <a:defRPr sz="1600">
                <a:solidFill>
                  <a:schemeClr val="bg1"/>
                </a:solidFill>
              </a:defRPr>
            </a:lvl1pPr>
          </a:lstStyle>
          <a:p>
            <a:pPr lvl="0" rtl="0"/>
            <a:r>
              <a:rPr lang="es-ES" noProof="0"/>
              <a:t>Haga clic para modificar los estilos de texto del patrón</a:t>
            </a:r>
          </a:p>
        </p:txBody>
      </p:sp>
      <p:sp>
        <p:nvSpPr>
          <p:cNvPr id="16" name="Marcador de texto 8">
            <a:extLst>
              <a:ext uri="{FF2B5EF4-FFF2-40B4-BE49-F238E27FC236}">
                <a16:creationId xmlns:a16="http://schemas.microsoft.com/office/drawing/2014/main" id="{DA996B3F-2EC7-495F-920F-B21C55D9428F}"/>
              </a:ext>
            </a:extLst>
          </p:cNvPr>
          <p:cNvSpPr>
            <a:spLocks noGrp="1"/>
          </p:cNvSpPr>
          <p:nvPr>
            <p:ph type="body" sz="quarter" idx="53" hasCustomPrompt="1"/>
          </p:nvPr>
        </p:nvSpPr>
        <p:spPr>
          <a:xfrm>
            <a:off x="6073368" y="2577595"/>
            <a:ext cx="2105186" cy="365126"/>
          </a:xfrm>
        </p:spPr>
        <p:txBody>
          <a:bodyPr rtlCol="0"/>
          <a:lstStyle>
            <a:lvl1pPr marL="0" indent="0" algn="ctr">
              <a:buFont typeface="Arial" panose="020B0604020202020204" pitchFamily="34" charset="0"/>
              <a:buNone/>
              <a:defRPr sz="1800">
                <a:solidFill>
                  <a:schemeClr val="bg1"/>
                </a:solidFill>
                <a:latin typeface="+mj-lt"/>
              </a:defRPr>
            </a:lvl1pPr>
          </a:lstStyle>
          <a:p>
            <a:pPr lvl="0" rtl="0"/>
            <a:r>
              <a:rPr lang="es-ES" noProof="0"/>
              <a:t>Viñeta 1</a:t>
            </a:r>
          </a:p>
        </p:txBody>
      </p:sp>
      <p:sp>
        <p:nvSpPr>
          <p:cNvPr id="17" name="Marcador de texto 8">
            <a:extLst>
              <a:ext uri="{FF2B5EF4-FFF2-40B4-BE49-F238E27FC236}">
                <a16:creationId xmlns:a16="http://schemas.microsoft.com/office/drawing/2014/main" id="{8F06E2A5-B7ED-4E1B-9B77-DFF175FA257A}"/>
              </a:ext>
            </a:extLst>
          </p:cNvPr>
          <p:cNvSpPr>
            <a:spLocks noGrp="1"/>
          </p:cNvSpPr>
          <p:nvPr>
            <p:ph type="body" sz="quarter" idx="54" hasCustomPrompt="1"/>
          </p:nvPr>
        </p:nvSpPr>
        <p:spPr>
          <a:xfrm>
            <a:off x="8924518" y="2577595"/>
            <a:ext cx="2105186" cy="365126"/>
          </a:xfrm>
        </p:spPr>
        <p:txBody>
          <a:bodyPr rtlCol="0"/>
          <a:lstStyle>
            <a:lvl1pPr marL="0" indent="0" algn="ctr">
              <a:buFont typeface="Arial" panose="020B0604020202020204" pitchFamily="34" charset="0"/>
              <a:buNone/>
              <a:defRPr sz="1800">
                <a:solidFill>
                  <a:schemeClr val="bg1"/>
                </a:solidFill>
                <a:latin typeface="+mj-lt"/>
              </a:defRPr>
            </a:lvl1pPr>
          </a:lstStyle>
          <a:p>
            <a:pPr lvl="0" rtl="0"/>
            <a:r>
              <a:rPr lang="es-ES" noProof="0"/>
              <a:t>Viñeta 2</a:t>
            </a:r>
          </a:p>
        </p:txBody>
      </p:sp>
      <p:sp>
        <p:nvSpPr>
          <p:cNvPr id="18" name="Marcador de texto 8">
            <a:extLst>
              <a:ext uri="{FF2B5EF4-FFF2-40B4-BE49-F238E27FC236}">
                <a16:creationId xmlns:a16="http://schemas.microsoft.com/office/drawing/2014/main" id="{D12A97F1-04F3-48EA-99B9-030059505D91}"/>
              </a:ext>
            </a:extLst>
          </p:cNvPr>
          <p:cNvSpPr>
            <a:spLocks noGrp="1"/>
          </p:cNvSpPr>
          <p:nvPr>
            <p:ph type="body" sz="quarter" idx="55" hasCustomPrompt="1"/>
          </p:nvPr>
        </p:nvSpPr>
        <p:spPr>
          <a:xfrm>
            <a:off x="6074118" y="5320795"/>
            <a:ext cx="2105186" cy="365126"/>
          </a:xfrm>
        </p:spPr>
        <p:txBody>
          <a:bodyPr rtlCol="0"/>
          <a:lstStyle>
            <a:lvl1pPr marL="0" indent="0" algn="ctr">
              <a:buFont typeface="Arial" panose="020B0604020202020204" pitchFamily="34" charset="0"/>
              <a:buNone/>
              <a:defRPr sz="1800">
                <a:solidFill>
                  <a:schemeClr val="bg1"/>
                </a:solidFill>
                <a:latin typeface="+mj-lt"/>
              </a:defRPr>
            </a:lvl1pPr>
          </a:lstStyle>
          <a:p>
            <a:pPr lvl="0" rtl="0"/>
            <a:r>
              <a:rPr lang="es-ES" noProof="0"/>
              <a:t>Viñeta 3</a:t>
            </a:r>
          </a:p>
        </p:txBody>
      </p:sp>
      <p:sp>
        <p:nvSpPr>
          <p:cNvPr id="19" name="Marcador de texto 8">
            <a:extLst>
              <a:ext uri="{FF2B5EF4-FFF2-40B4-BE49-F238E27FC236}">
                <a16:creationId xmlns:a16="http://schemas.microsoft.com/office/drawing/2014/main" id="{8884A8E9-B6DB-4ADD-A85B-593F618E457A}"/>
              </a:ext>
            </a:extLst>
          </p:cNvPr>
          <p:cNvSpPr>
            <a:spLocks noGrp="1"/>
          </p:cNvSpPr>
          <p:nvPr>
            <p:ph type="body" sz="quarter" idx="56" hasCustomPrompt="1"/>
          </p:nvPr>
        </p:nvSpPr>
        <p:spPr>
          <a:xfrm>
            <a:off x="8919318" y="5320795"/>
            <a:ext cx="2105186" cy="365126"/>
          </a:xfrm>
        </p:spPr>
        <p:txBody>
          <a:bodyPr rtlCol="0"/>
          <a:lstStyle>
            <a:lvl1pPr marL="0" indent="0" algn="ctr">
              <a:buFont typeface="Arial" panose="020B0604020202020204" pitchFamily="34" charset="0"/>
              <a:buNone/>
              <a:defRPr sz="1800">
                <a:solidFill>
                  <a:schemeClr val="bg1"/>
                </a:solidFill>
                <a:latin typeface="+mj-lt"/>
              </a:defRPr>
            </a:lvl1pPr>
          </a:lstStyle>
          <a:p>
            <a:pPr lvl="0" rtl="0"/>
            <a:r>
              <a:rPr lang="es-ES" noProof="0"/>
              <a:t>Viñeta 4</a:t>
            </a:r>
          </a:p>
        </p:txBody>
      </p:sp>
      <p:sp>
        <p:nvSpPr>
          <p:cNvPr id="28" name="Marcador de texto 4">
            <a:extLst>
              <a:ext uri="{FF2B5EF4-FFF2-40B4-BE49-F238E27FC236}">
                <a16:creationId xmlns:a16="http://schemas.microsoft.com/office/drawing/2014/main" id="{19E1EA5F-9EF0-45C3-94DD-6DF64F4DFA15}"/>
              </a:ext>
            </a:extLst>
          </p:cNvPr>
          <p:cNvSpPr>
            <a:spLocks noGrp="1"/>
          </p:cNvSpPr>
          <p:nvPr>
            <p:ph type="body" sz="quarter" idx="57"/>
          </p:nvPr>
        </p:nvSpPr>
        <p:spPr>
          <a:xfrm>
            <a:off x="838201" y="5511642"/>
            <a:ext cx="3200400" cy="844707"/>
          </a:xfrm>
        </p:spPr>
        <p:txBody>
          <a:bodyPr rtlCol="0" anchor="t">
            <a:normAutofit/>
          </a:bodyPr>
          <a:lstStyle>
            <a:lvl1pPr marL="0" indent="0" algn="l">
              <a:lnSpc>
                <a:spcPct val="100000"/>
              </a:lnSpc>
              <a:buNone/>
              <a:defRPr sz="1200">
                <a:solidFill>
                  <a:schemeClr val="bg1"/>
                </a:solidFill>
              </a:defRPr>
            </a:lvl1pPr>
          </a:lstStyle>
          <a:p>
            <a:pPr lvl="0" rtl="0"/>
            <a:r>
              <a:rPr lang="es-ES" noProof="0"/>
              <a:t>Haga clic para modificar los estilos de texto del patrón</a:t>
            </a:r>
          </a:p>
        </p:txBody>
      </p:sp>
      <p:sp>
        <p:nvSpPr>
          <p:cNvPr id="30" name="Marcador de fecha 4">
            <a:extLst>
              <a:ext uri="{FF2B5EF4-FFF2-40B4-BE49-F238E27FC236}">
                <a16:creationId xmlns:a16="http://schemas.microsoft.com/office/drawing/2014/main" id="{5EBE65FE-7980-4861-93F3-178D1931E7A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 rtlCol="0"/>
          <a:lstStyle>
            <a:lvl1pPr>
              <a:defRPr sz="900">
                <a:solidFill>
                  <a:schemeClr val="accent1">
                    <a:lumMod val="40000"/>
                    <a:lumOff val="60000"/>
                  </a:schemeClr>
                </a:solidFill>
              </a:defRPr>
            </a:lvl1pPr>
          </a:lstStyle>
          <a:p>
            <a:pPr rtl="0"/>
            <a:r>
              <a:rPr lang="es-ES" noProof="0"/>
              <a:t>29/7/20XX</a:t>
            </a:r>
          </a:p>
        </p:txBody>
      </p:sp>
      <p:sp>
        <p:nvSpPr>
          <p:cNvPr id="31" name="Marcador de pie de página 5">
            <a:extLst>
              <a:ext uri="{FF2B5EF4-FFF2-40B4-BE49-F238E27FC236}">
                <a16:creationId xmlns:a16="http://schemas.microsoft.com/office/drawing/2014/main" id="{5941D839-A1FC-4620-8485-F69D66D599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 rtlCol="0"/>
          <a:lstStyle>
            <a:lvl1pPr>
              <a:defRPr sz="900">
                <a:solidFill>
                  <a:schemeClr val="accent4">
                    <a:lumMod val="40000"/>
                    <a:lumOff val="60000"/>
                  </a:schemeClr>
                </a:solidFill>
              </a:defRPr>
            </a:lvl1pPr>
          </a:lstStyle>
          <a:p>
            <a:pPr rtl="0"/>
            <a:r>
              <a:rPr lang="es-ES" noProof="0"/>
              <a:t>Orientación de empleados</a:t>
            </a:r>
          </a:p>
        </p:txBody>
      </p:sp>
      <p:sp>
        <p:nvSpPr>
          <p:cNvPr id="32" name="Marcador de número de diapositiva 6">
            <a:extLst>
              <a:ext uri="{FF2B5EF4-FFF2-40B4-BE49-F238E27FC236}">
                <a16:creationId xmlns:a16="http://schemas.microsoft.com/office/drawing/2014/main" id="{B3B8613F-19BE-4CDB-BC4C-C321B4B8F2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rtlCol="0"/>
          <a:lstStyle>
            <a:lvl1pPr>
              <a:defRPr sz="900">
                <a:solidFill>
                  <a:schemeClr val="accent4">
                    <a:lumMod val="40000"/>
                    <a:lumOff val="60000"/>
                  </a:schemeClr>
                </a:solidFill>
              </a:defRPr>
            </a:lvl1pPr>
          </a:lstStyle>
          <a:p>
            <a:pPr rtl="0"/>
            <a:fld id="{B5CEABB6-07DC-46E8-9B57-56EC44A396E5}" type="slidenum">
              <a:rPr lang="es-ES" noProof="0" smtClean="0"/>
              <a:pPr rtl="0"/>
              <a:t>‹Nº›</a:t>
            </a:fld>
            <a:endParaRPr lang="es-ES" noProof="0"/>
          </a:p>
        </p:txBody>
      </p:sp>
    </p:spTree>
    <p:extLst>
      <p:ext uri="{BB962C8B-B14F-4D97-AF65-F5344CB8AC3E}">
        <p14:creationId xmlns:p14="http://schemas.microsoft.com/office/powerpoint/2010/main" val="418557342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776" userDrawn="1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rganigrama"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FC626A5-4FF6-42BD-858A-AE4B2C23A6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95037"/>
            <a:ext cx="4573200" cy="1325563"/>
          </a:xfrm>
        </p:spPr>
        <p:txBody>
          <a:bodyPr rtlCol="0"/>
          <a:lstStyle>
            <a:lvl1pPr algn="l">
              <a:defRPr b="1">
                <a:solidFill>
                  <a:schemeClr val="accent4"/>
                </a:solidFill>
              </a:defRPr>
            </a:lvl1pPr>
          </a:lstStyle>
          <a:p>
            <a:pPr rtl="0"/>
            <a:r>
              <a:rPr lang="es-ES" noProof="0"/>
              <a:t>Haga clic para modificar el estilo de título del patrón</a:t>
            </a:r>
          </a:p>
        </p:txBody>
      </p:sp>
      <p:sp>
        <p:nvSpPr>
          <p:cNvPr id="9" name="Marcador de texto 8">
            <a:extLst>
              <a:ext uri="{FF2B5EF4-FFF2-40B4-BE49-F238E27FC236}">
                <a16:creationId xmlns:a16="http://schemas.microsoft.com/office/drawing/2014/main" id="{07F18567-9326-411F-BA8D-561D58C7DD91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5021635" y="2039382"/>
            <a:ext cx="2105186" cy="365125"/>
          </a:xfrm>
        </p:spPr>
        <p:txBody>
          <a:bodyPr rtlCol="0"/>
          <a:lstStyle>
            <a:lvl1pPr marL="0" indent="0" algn="ctr">
              <a:buFont typeface="Arial" panose="020B0604020202020204" pitchFamily="34" charset="0"/>
              <a:buNone/>
              <a:defRPr sz="1800" b="1">
                <a:solidFill>
                  <a:schemeClr val="accent1"/>
                </a:solidFill>
                <a:latin typeface="+mj-lt"/>
              </a:defRPr>
            </a:lvl1pPr>
          </a:lstStyle>
          <a:p>
            <a:pPr lvl="0" rtl="0"/>
            <a:r>
              <a:rPr lang="es-ES" noProof="0"/>
              <a:t>Nombre</a:t>
            </a:r>
          </a:p>
        </p:txBody>
      </p:sp>
      <p:sp>
        <p:nvSpPr>
          <p:cNvPr id="14" name="Marcador de texto 8">
            <a:extLst>
              <a:ext uri="{FF2B5EF4-FFF2-40B4-BE49-F238E27FC236}">
                <a16:creationId xmlns:a16="http://schemas.microsoft.com/office/drawing/2014/main" id="{16CC17AD-6E52-42E9-989B-FB086C64DFD1}"/>
              </a:ext>
            </a:extLst>
          </p:cNvPr>
          <p:cNvSpPr>
            <a:spLocks noGrp="1"/>
          </p:cNvSpPr>
          <p:nvPr>
            <p:ph type="body" sz="quarter" idx="46" hasCustomPrompt="1"/>
          </p:nvPr>
        </p:nvSpPr>
        <p:spPr>
          <a:xfrm>
            <a:off x="5021635" y="2408260"/>
            <a:ext cx="2105186" cy="365125"/>
          </a:xfrm>
        </p:spPr>
        <p:txBody>
          <a:bodyPr rtlCol="0">
            <a:normAutofit/>
          </a:bodyPr>
          <a:lstStyle>
            <a:lvl1pPr marL="0" indent="0" algn="ctr">
              <a:buFont typeface="Arial" panose="020B0604020202020204" pitchFamily="34" charset="0"/>
              <a:buNone/>
              <a:defRPr sz="1200">
                <a:solidFill>
                  <a:schemeClr val="accent4"/>
                </a:solidFill>
                <a:latin typeface="+mj-lt"/>
              </a:defRPr>
            </a:lvl1pPr>
          </a:lstStyle>
          <a:p>
            <a:pPr lvl="0" rtl="0"/>
            <a:r>
              <a:rPr lang="es-ES" noProof="0"/>
              <a:t>Título</a:t>
            </a:r>
          </a:p>
        </p:txBody>
      </p:sp>
      <p:sp>
        <p:nvSpPr>
          <p:cNvPr id="16" name="Marcador de texto 8">
            <a:extLst>
              <a:ext uri="{FF2B5EF4-FFF2-40B4-BE49-F238E27FC236}">
                <a16:creationId xmlns:a16="http://schemas.microsoft.com/office/drawing/2014/main" id="{D36B0D72-6C95-4E3A-A679-D94CB154306B}"/>
              </a:ext>
            </a:extLst>
          </p:cNvPr>
          <p:cNvSpPr>
            <a:spLocks noGrp="1"/>
          </p:cNvSpPr>
          <p:nvPr>
            <p:ph type="body" sz="quarter" idx="47" hasCustomPrompt="1"/>
          </p:nvPr>
        </p:nvSpPr>
        <p:spPr>
          <a:xfrm>
            <a:off x="5043407" y="4770420"/>
            <a:ext cx="2105186" cy="365125"/>
          </a:xfrm>
        </p:spPr>
        <p:txBody>
          <a:bodyPr rtlCol="0"/>
          <a:lstStyle>
            <a:lvl1pPr marL="0" indent="0" algn="ctr">
              <a:buFont typeface="Arial" panose="020B0604020202020204" pitchFamily="34" charset="0"/>
              <a:buNone/>
              <a:defRPr sz="1800" b="1">
                <a:solidFill>
                  <a:schemeClr val="accent1"/>
                </a:solidFill>
                <a:latin typeface="+mj-lt"/>
              </a:defRPr>
            </a:lvl1pPr>
          </a:lstStyle>
          <a:p>
            <a:pPr lvl="0" rtl="0"/>
            <a:r>
              <a:rPr lang="es-ES" noProof="0"/>
              <a:t>Nombre</a:t>
            </a:r>
          </a:p>
        </p:txBody>
      </p:sp>
      <p:sp>
        <p:nvSpPr>
          <p:cNvPr id="17" name="Marcador de texto 8">
            <a:extLst>
              <a:ext uri="{FF2B5EF4-FFF2-40B4-BE49-F238E27FC236}">
                <a16:creationId xmlns:a16="http://schemas.microsoft.com/office/drawing/2014/main" id="{7E6E1537-8CF9-4C86-8E25-29BFFDAFDDD2}"/>
              </a:ext>
            </a:extLst>
          </p:cNvPr>
          <p:cNvSpPr>
            <a:spLocks noGrp="1"/>
          </p:cNvSpPr>
          <p:nvPr>
            <p:ph type="body" sz="quarter" idx="48" hasCustomPrompt="1"/>
          </p:nvPr>
        </p:nvSpPr>
        <p:spPr>
          <a:xfrm>
            <a:off x="5043407" y="5139298"/>
            <a:ext cx="2105186" cy="365125"/>
          </a:xfrm>
        </p:spPr>
        <p:txBody>
          <a:bodyPr rtlCol="0">
            <a:normAutofit/>
          </a:bodyPr>
          <a:lstStyle>
            <a:lvl1pPr marL="0" indent="0" algn="ctr">
              <a:buFont typeface="Arial" panose="020B0604020202020204" pitchFamily="34" charset="0"/>
              <a:buNone/>
              <a:defRPr sz="1200">
                <a:solidFill>
                  <a:schemeClr val="accent4"/>
                </a:solidFill>
                <a:latin typeface="+mj-lt"/>
              </a:defRPr>
            </a:lvl1pPr>
          </a:lstStyle>
          <a:p>
            <a:pPr lvl="0" rtl="0"/>
            <a:r>
              <a:rPr lang="es-ES" noProof="0"/>
              <a:t>Título</a:t>
            </a:r>
          </a:p>
        </p:txBody>
      </p:sp>
      <p:sp>
        <p:nvSpPr>
          <p:cNvPr id="18" name="Marcador de texto 8">
            <a:extLst>
              <a:ext uri="{FF2B5EF4-FFF2-40B4-BE49-F238E27FC236}">
                <a16:creationId xmlns:a16="http://schemas.microsoft.com/office/drawing/2014/main" id="{755E9ED2-721A-416D-AFA6-B57E6B8D8C5D}"/>
              </a:ext>
            </a:extLst>
          </p:cNvPr>
          <p:cNvSpPr>
            <a:spLocks noGrp="1"/>
          </p:cNvSpPr>
          <p:nvPr>
            <p:ph type="body" sz="quarter" idx="49" hasCustomPrompt="1"/>
          </p:nvPr>
        </p:nvSpPr>
        <p:spPr>
          <a:xfrm>
            <a:off x="2757407" y="4758255"/>
            <a:ext cx="2105186" cy="365125"/>
          </a:xfrm>
        </p:spPr>
        <p:txBody>
          <a:bodyPr rtlCol="0"/>
          <a:lstStyle>
            <a:lvl1pPr marL="0" indent="0" algn="ctr">
              <a:buFont typeface="Arial" panose="020B0604020202020204" pitchFamily="34" charset="0"/>
              <a:buNone/>
              <a:defRPr sz="1800" b="1">
                <a:solidFill>
                  <a:schemeClr val="accent1"/>
                </a:solidFill>
                <a:latin typeface="+mj-lt"/>
              </a:defRPr>
            </a:lvl1pPr>
          </a:lstStyle>
          <a:p>
            <a:pPr lvl="0" rtl="0"/>
            <a:r>
              <a:rPr lang="es-ES" noProof="0"/>
              <a:t>Nombre</a:t>
            </a:r>
          </a:p>
        </p:txBody>
      </p:sp>
      <p:sp>
        <p:nvSpPr>
          <p:cNvPr id="19" name="Marcador de texto 8">
            <a:extLst>
              <a:ext uri="{FF2B5EF4-FFF2-40B4-BE49-F238E27FC236}">
                <a16:creationId xmlns:a16="http://schemas.microsoft.com/office/drawing/2014/main" id="{0DE1C87C-07E3-42FC-9B43-81D789BF794B}"/>
              </a:ext>
            </a:extLst>
          </p:cNvPr>
          <p:cNvSpPr>
            <a:spLocks noGrp="1"/>
          </p:cNvSpPr>
          <p:nvPr>
            <p:ph type="body" sz="quarter" idx="50" hasCustomPrompt="1"/>
          </p:nvPr>
        </p:nvSpPr>
        <p:spPr>
          <a:xfrm>
            <a:off x="2757407" y="5127133"/>
            <a:ext cx="2105186" cy="365125"/>
          </a:xfrm>
        </p:spPr>
        <p:txBody>
          <a:bodyPr rtlCol="0">
            <a:normAutofit/>
          </a:bodyPr>
          <a:lstStyle>
            <a:lvl1pPr marL="0" indent="0" algn="ctr">
              <a:buFont typeface="Arial" panose="020B0604020202020204" pitchFamily="34" charset="0"/>
              <a:buNone/>
              <a:defRPr sz="1200">
                <a:solidFill>
                  <a:schemeClr val="accent4"/>
                </a:solidFill>
                <a:latin typeface="+mj-lt"/>
              </a:defRPr>
            </a:lvl1pPr>
          </a:lstStyle>
          <a:p>
            <a:pPr lvl="0" rtl="0"/>
            <a:r>
              <a:rPr lang="es-ES" noProof="0"/>
              <a:t>Título</a:t>
            </a:r>
          </a:p>
        </p:txBody>
      </p:sp>
      <p:sp>
        <p:nvSpPr>
          <p:cNvPr id="20" name="Marcador de texto 8">
            <a:extLst>
              <a:ext uri="{FF2B5EF4-FFF2-40B4-BE49-F238E27FC236}">
                <a16:creationId xmlns:a16="http://schemas.microsoft.com/office/drawing/2014/main" id="{8556C5D2-9D30-44C4-95EA-DA672356995D}"/>
              </a:ext>
            </a:extLst>
          </p:cNvPr>
          <p:cNvSpPr>
            <a:spLocks noGrp="1"/>
          </p:cNvSpPr>
          <p:nvPr>
            <p:ph type="body" sz="quarter" idx="51" hasCustomPrompt="1"/>
          </p:nvPr>
        </p:nvSpPr>
        <p:spPr>
          <a:xfrm>
            <a:off x="471407" y="4770420"/>
            <a:ext cx="2105186" cy="365125"/>
          </a:xfrm>
        </p:spPr>
        <p:txBody>
          <a:bodyPr rtlCol="0"/>
          <a:lstStyle>
            <a:lvl1pPr marL="0" indent="0" algn="ctr">
              <a:buFont typeface="Arial" panose="020B0604020202020204" pitchFamily="34" charset="0"/>
              <a:buNone/>
              <a:defRPr sz="1800" b="1">
                <a:solidFill>
                  <a:schemeClr val="accent1"/>
                </a:solidFill>
                <a:latin typeface="+mj-lt"/>
              </a:defRPr>
            </a:lvl1pPr>
          </a:lstStyle>
          <a:p>
            <a:pPr lvl="0" rtl="0"/>
            <a:r>
              <a:rPr lang="es-ES" noProof="0"/>
              <a:t>Nombre</a:t>
            </a:r>
          </a:p>
        </p:txBody>
      </p:sp>
      <p:sp>
        <p:nvSpPr>
          <p:cNvPr id="25" name="Marcador de texto 8">
            <a:extLst>
              <a:ext uri="{FF2B5EF4-FFF2-40B4-BE49-F238E27FC236}">
                <a16:creationId xmlns:a16="http://schemas.microsoft.com/office/drawing/2014/main" id="{BB8DD76A-44FE-4266-9CE3-FC74ACF61470}"/>
              </a:ext>
            </a:extLst>
          </p:cNvPr>
          <p:cNvSpPr>
            <a:spLocks noGrp="1"/>
          </p:cNvSpPr>
          <p:nvPr>
            <p:ph type="body" sz="quarter" idx="52" hasCustomPrompt="1"/>
          </p:nvPr>
        </p:nvSpPr>
        <p:spPr>
          <a:xfrm>
            <a:off x="471407" y="5139298"/>
            <a:ext cx="2105186" cy="365125"/>
          </a:xfrm>
        </p:spPr>
        <p:txBody>
          <a:bodyPr rtlCol="0">
            <a:normAutofit/>
          </a:bodyPr>
          <a:lstStyle>
            <a:lvl1pPr marL="0" indent="0" algn="ctr">
              <a:buFont typeface="Arial" panose="020B0604020202020204" pitchFamily="34" charset="0"/>
              <a:buNone/>
              <a:defRPr sz="1200">
                <a:solidFill>
                  <a:schemeClr val="accent4"/>
                </a:solidFill>
                <a:latin typeface="+mj-lt"/>
              </a:defRPr>
            </a:lvl1pPr>
          </a:lstStyle>
          <a:p>
            <a:pPr lvl="0" rtl="0"/>
            <a:r>
              <a:rPr lang="es-ES" noProof="0"/>
              <a:t>Título</a:t>
            </a:r>
          </a:p>
        </p:txBody>
      </p:sp>
      <p:sp>
        <p:nvSpPr>
          <p:cNvPr id="26" name="Marcador de texto 8">
            <a:extLst>
              <a:ext uri="{FF2B5EF4-FFF2-40B4-BE49-F238E27FC236}">
                <a16:creationId xmlns:a16="http://schemas.microsoft.com/office/drawing/2014/main" id="{BB7FB830-D9B0-43D8-B279-D8A3831911C7}"/>
              </a:ext>
            </a:extLst>
          </p:cNvPr>
          <p:cNvSpPr>
            <a:spLocks noGrp="1"/>
          </p:cNvSpPr>
          <p:nvPr>
            <p:ph type="body" sz="quarter" idx="53" hasCustomPrompt="1"/>
          </p:nvPr>
        </p:nvSpPr>
        <p:spPr>
          <a:xfrm>
            <a:off x="9615407" y="4758255"/>
            <a:ext cx="2105186" cy="365125"/>
          </a:xfrm>
        </p:spPr>
        <p:txBody>
          <a:bodyPr rtlCol="0"/>
          <a:lstStyle>
            <a:lvl1pPr marL="0" indent="0" algn="ctr">
              <a:buFont typeface="Arial" panose="020B0604020202020204" pitchFamily="34" charset="0"/>
              <a:buNone/>
              <a:defRPr sz="1800" b="1">
                <a:solidFill>
                  <a:schemeClr val="accent1"/>
                </a:solidFill>
                <a:latin typeface="+mj-lt"/>
              </a:defRPr>
            </a:lvl1pPr>
          </a:lstStyle>
          <a:p>
            <a:pPr lvl="0" rtl="0"/>
            <a:r>
              <a:rPr lang="es-ES" noProof="0"/>
              <a:t>Nombre</a:t>
            </a:r>
          </a:p>
        </p:txBody>
      </p:sp>
      <p:sp>
        <p:nvSpPr>
          <p:cNvPr id="27" name="Marcador de texto 8">
            <a:extLst>
              <a:ext uri="{FF2B5EF4-FFF2-40B4-BE49-F238E27FC236}">
                <a16:creationId xmlns:a16="http://schemas.microsoft.com/office/drawing/2014/main" id="{DA699CE9-2DCD-4D59-B359-D7D3511A2158}"/>
              </a:ext>
            </a:extLst>
          </p:cNvPr>
          <p:cNvSpPr>
            <a:spLocks noGrp="1"/>
          </p:cNvSpPr>
          <p:nvPr>
            <p:ph type="body" sz="quarter" idx="54" hasCustomPrompt="1"/>
          </p:nvPr>
        </p:nvSpPr>
        <p:spPr>
          <a:xfrm>
            <a:off x="9615407" y="5127133"/>
            <a:ext cx="2105186" cy="365125"/>
          </a:xfrm>
        </p:spPr>
        <p:txBody>
          <a:bodyPr rtlCol="0">
            <a:normAutofit/>
          </a:bodyPr>
          <a:lstStyle>
            <a:lvl1pPr marL="0" indent="0" algn="ctr">
              <a:buFont typeface="Arial" panose="020B0604020202020204" pitchFamily="34" charset="0"/>
              <a:buNone/>
              <a:defRPr sz="1200">
                <a:solidFill>
                  <a:schemeClr val="accent4"/>
                </a:solidFill>
                <a:latin typeface="+mj-lt"/>
              </a:defRPr>
            </a:lvl1pPr>
          </a:lstStyle>
          <a:p>
            <a:pPr lvl="0" rtl="0"/>
            <a:r>
              <a:rPr lang="es-ES" noProof="0"/>
              <a:t>Título</a:t>
            </a:r>
          </a:p>
        </p:txBody>
      </p:sp>
      <p:sp>
        <p:nvSpPr>
          <p:cNvPr id="28" name="Marcador de texto 8">
            <a:extLst>
              <a:ext uri="{FF2B5EF4-FFF2-40B4-BE49-F238E27FC236}">
                <a16:creationId xmlns:a16="http://schemas.microsoft.com/office/drawing/2014/main" id="{5B0C1AF9-7ECA-4F02-B71D-97228D05B031}"/>
              </a:ext>
            </a:extLst>
          </p:cNvPr>
          <p:cNvSpPr>
            <a:spLocks noGrp="1"/>
          </p:cNvSpPr>
          <p:nvPr>
            <p:ph type="body" sz="quarter" idx="55" hasCustomPrompt="1"/>
          </p:nvPr>
        </p:nvSpPr>
        <p:spPr>
          <a:xfrm>
            <a:off x="7329407" y="4770420"/>
            <a:ext cx="2105186" cy="365125"/>
          </a:xfrm>
        </p:spPr>
        <p:txBody>
          <a:bodyPr rtlCol="0"/>
          <a:lstStyle>
            <a:lvl1pPr marL="0" indent="0" algn="ctr">
              <a:buFont typeface="Arial" panose="020B0604020202020204" pitchFamily="34" charset="0"/>
              <a:buNone/>
              <a:defRPr sz="1800" b="1">
                <a:solidFill>
                  <a:schemeClr val="accent1"/>
                </a:solidFill>
                <a:latin typeface="+mj-lt"/>
              </a:defRPr>
            </a:lvl1pPr>
          </a:lstStyle>
          <a:p>
            <a:pPr lvl="0" rtl="0"/>
            <a:r>
              <a:rPr lang="es-ES" noProof="0"/>
              <a:t>Nombre</a:t>
            </a:r>
          </a:p>
        </p:txBody>
      </p:sp>
      <p:sp>
        <p:nvSpPr>
          <p:cNvPr id="29" name="Marcador de texto 8">
            <a:extLst>
              <a:ext uri="{FF2B5EF4-FFF2-40B4-BE49-F238E27FC236}">
                <a16:creationId xmlns:a16="http://schemas.microsoft.com/office/drawing/2014/main" id="{FE515F87-B08B-4273-9427-B4477D68E33E}"/>
              </a:ext>
            </a:extLst>
          </p:cNvPr>
          <p:cNvSpPr>
            <a:spLocks noGrp="1"/>
          </p:cNvSpPr>
          <p:nvPr>
            <p:ph type="body" sz="quarter" idx="56" hasCustomPrompt="1"/>
          </p:nvPr>
        </p:nvSpPr>
        <p:spPr>
          <a:xfrm>
            <a:off x="7329407" y="5139298"/>
            <a:ext cx="2105186" cy="365125"/>
          </a:xfrm>
        </p:spPr>
        <p:txBody>
          <a:bodyPr rtlCol="0">
            <a:normAutofit/>
          </a:bodyPr>
          <a:lstStyle>
            <a:lvl1pPr marL="0" indent="0" algn="ctr">
              <a:buFont typeface="Arial" panose="020B0604020202020204" pitchFamily="34" charset="0"/>
              <a:buNone/>
              <a:defRPr sz="1200">
                <a:solidFill>
                  <a:schemeClr val="accent4"/>
                </a:solidFill>
                <a:latin typeface="+mj-lt"/>
              </a:defRPr>
            </a:lvl1pPr>
          </a:lstStyle>
          <a:p>
            <a:pPr lvl="0" rtl="0"/>
            <a:r>
              <a:rPr lang="es-ES" noProof="0"/>
              <a:t>Título</a:t>
            </a:r>
          </a:p>
        </p:txBody>
      </p:sp>
      <p:cxnSp>
        <p:nvCxnSpPr>
          <p:cNvPr id="5" name="Conector recto 4">
            <a:extLst>
              <a:ext uri="{FF2B5EF4-FFF2-40B4-BE49-F238E27FC236}">
                <a16:creationId xmlns:a16="http://schemas.microsoft.com/office/drawing/2014/main" id="{02353FBD-19BF-45E4-A6F5-4217CDAAA52E}"/>
              </a:ext>
            </a:extLst>
          </p:cNvPr>
          <p:cNvCxnSpPr/>
          <p:nvPr userDrawn="1"/>
        </p:nvCxnSpPr>
        <p:spPr>
          <a:xfrm>
            <a:off x="1513114" y="3875317"/>
            <a:ext cx="9111343" cy="0"/>
          </a:xfrm>
          <a:prstGeom prst="line">
            <a:avLst/>
          </a:prstGeom>
          <a:ln w="28575">
            <a:solidFill>
              <a:schemeClr val="accent4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1" name="Marcador de fecha 4">
            <a:extLst>
              <a:ext uri="{FF2B5EF4-FFF2-40B4-BE49-F238E27FC236}">
                <a16:creationId xmlns:a16="http://schemas.microsoft.com/office/drawing/2014/main" id="{BA4BCF05-CDFF-42C0-A406-D762B747C79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 rtlCol="0"/>
          <a:lstStyle>
            <a:lvl1pPr>
              <a:defRPr sz="900">
                <a:solidFill>
                  <a:schemeClr val="accent5">
                    <a:lumMod val="75000"/>
                  </a:schemeClr>
                </a:solidFill>
              </a:defRPr>
            </a:lvl1pPr>
          </a:lstStyle>
          <a:p>
            <a:pPr rtl="0"/>
            <a:r>
              <a:rPr lang="es-ES" noProof="0"/>
              <a:t>29/7/20XX</a:t>
            </a:r>
          </a:p>
        </p:txBody>
      </p:sp>
      <p:sp>
        <p:nvSpPr>
          <p:cNvPr id="42" name="Marcador de pie de página 5">
            <a:extLst>
              <a:ext uri="{FF2B5EF4-FFF2-40B4-BE49-F238E27FC236}">
                <a16:creationId xmlns:a16="http://schemas.microsoft.com/office/drawing/2014/main" id="{FE043986-6365-4919-A13C-B1086DCFF1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 rtlCol="0"/>
          <a:lstStyle>
            <a:lvl1pPr>
              <a:defRPr sz="900">
                <a:solidFill>
                  <a:schemeClr val="accent5">
                    <a:lumMod val="75000"/>
                  </a:schemeClr>
                </a:solidFill>
              </a:defRPr>
            </a:lvl1pPr>
          </a:lstStyle>
          <a:p>
            <a:pPr rtl="0"/>
            <a:r>
              <a:rPr lang="es-ES" noProof="0"/>
              <a:t>Orientación de empleados</a:t>
            </a:r>
          </a:p>
        </p:txBody>
      </p:sp>
      <p:sp>
        <p:nvSpPr>
          <p:cNvPr id="43" name="Marcador de número de diapositiva 6">
            <a:extLst>
              <a:ext uri="{FF2B5EF4-FFF2-40B4-BE49-F238E27FC236}">
                <a16:creationId xmlns:a16="http://schemas.microsoft.com/office/drawing/2014/main" id="{4FD22B22-DA9C-4B3F-A67F-D07291278B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rtlCol="0"/>
          <a:lstStyle>
            <a:lvl1pPr>
              <a:defRPr sz="900">
                <a:solidFill>
                  <a:schemeClr val="accent5">
                    <a:lumMod val="75000"/>
                  </a:schemeClr>
                </a:solidFill>
              </a:defRPr>
            </a:lvl1pPr>
          </a:lstStyle>
          <a:p>
            <a:pPr rtl="0"/>
            <a:fld id="{B5CEABB6-07DC-46E8-9B57-56EC44A396E5}" type="slidenum">
              <a:rPr lang="es-ES" noProof="0" smtClean="0"/>
              <a:pPr rtl="0"/>
              <a:t>‹Nº›</a:t>
            </a:fld>
            <a:endParaRPr lang="es-ES" noProof="0"/>
          </a:p>
        </p:txBody>
      </p:sp>
      <p:cxnSp>
        <p:nvCxnSpPr>
          <p:cNvPr id="47" name="Conector recto 46">
            <a:extLst>
              <a:ext uri="{FF2B5EF4-FFF2-40B4-BE49-F238E27FC236}">
                <a16:creationId xmlns:a16="http://schemas.microsoft.com/office/drawing/2014/main" id="{AFAB3CE1-D027-49AE-8023-7D6E330C7E2D}"/>
              </a:ext>
            </a:extLst>
          </p:cNvPr>
          <p:cNvCxnSpPr>
            <a:cxnSpLocks/>
          </p:cNvCxnSpPr>
          <p:nvPr userDrawn="1"/>
        </p:nvCxnSpPr>
        <p:spPr>
          <a:xfrm flipV="1">
            <a:off x="6096000" y="2852057"/>
            <a:ext cx="0" cy="1643743"/>
          </a:xfrm>
          <a:prstGeom prst="line">
            <a:avLst/>
          </a:prstGeom>
          <a:ln w="28575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Conector recto 48">
            <a:extLst>
              <a:ext uri="{FF2B5EF4-FFF2-40B4-BE49-F238E27FC236}">
                <a16:creationId xmlns:a16="http://schemas.microsoft.com/office/drawing/2014/main" id="{6B59BE6F-06DF-4031-A366-9BF6A53377C4}"/>
              </a:ext>
            </a:extLst>
          </p:cNvPr>
          <p:cNvCxnSpPr>
            <a:cxnSpLocks/>
          </p:cNvCxnSpPr>
          <p:nvPr userDrawn="1"/>
        </p:nvCxnSpPr>
        <p:spPr>
          <a:xfrm flipV="1">
            <a:off x="10611592" y="3872164"/>
            <a:ext cx="0" cy="623636"/>
          </a:xfrm>
          <a:prstGeom prst="line">
            <a:avLst/>
          </a:prstGeom>
          <a:ln w="28575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Conector recto 53">
            <a:extLst>
              <a:ext uri="{FF2B5EF4-FFF2-40B4-BE49-F238E27FC236}">
                <a16:creationId xmlns:a16="http://schemas.microsoft.com/office/drawing/2014/main" id="{588442AB-AF81-4C81-B0CE-584EE410EB92}"/>
              </a:ext>
            </a:extLst>
          </p:cNvPr>
          <p:cNvCxnSpPr>
            <a:cxnSpLocks/>
          </p:cNvCxnSpPr>
          <p:nvPr userDrawn="1"/>
        </p:nvCxnSpPr>
        <p:spPr>
          <a:xfrm flipV="1">
            <a:off x="1513114" y="3872164"/>
            <a:ext cx="0" cy="623636"/>
          </a:xfrm>
          <a:prstGeom prst="line">
            <a:avLst/>
          </a:prstGeom>
          <a:ln w="28575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Conector recto 55">
            <a:extLst>
              <a:ext uri="{FF2B5EF4-FFF2-40B4-BE49-F238E27FC236}">
                <a16:creationId xmlns:a16="http://schemas.microsoft.com/office/drawing/2014/main" id="{35F27884-729D-4CA6-A08A-92EBC733CCB5}"/>
              </a:ext>
            </a:extLst>
          </p:cNvPr>
          <p:cNvCxnSpPr>
            <a:cxnSpLocks/>
          </p:cNvCxnSpPr>
          <p:nvPr userDrawn="1"/>
        </p:nvCxnSpPr>
        <p:spPr>
          <a:xfrm flipV="1">
            <a:off x="3815938" y="3872164"/>
            <a:ext cx="0" cy="623636"/>
          </a:xfrm>
          <a:prstGeom prst="line">
            <a:avLst/>
          </a:prstGeom>
          <a:ln w="28575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Conector recto 57">
            <a:extLst>
              <a:ext uri="{FF2B5EF4-FFF2-40B4-BE49-F238E27FC236}">
                <a16:creationId xmlns:a16="http://schemas.microsoft.com/office/drawing/2014/main" id="{A1F7E5A1-BEA5-447F-BED5-E18F7A1D9A37}"/>
              </a:ext>
            </a:extLst>
          </p:cNvPr>
          <p:cNvCxnSpPr>
            <a:cxnSpLocks/>
          </p:cNvCxnSpPr>
          <p:nvPr userDrawn="1"/>
        </p:nvCxnSpPr>
        <p:spPr>
          <a:xfrm flipV="1">
            <a:off x="8381011" y="3872164"/>
            <a:ext cx="0" cy="623636"/>
          </a:xfrm>
          <a:prstGeom prst="line">
            <a:avLst/>
          </a:prstGeom>
          <a:ln w="28575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850841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contenido a la derecha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4AE12D1-08AF-45E9-A34A-BDE9E860BA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69280" y="2376805"/>
            <a:ext cx="5013960" cy="1325563"/>
          </a:xfrm>
        </p:spPr>
        <p:txBody>
          <a:bodyPr rtlCol="0" anchor="b"/>
          <a:lstStyle>
            <a:lvl1pPr>
              <a:defRPr b="1">
                <a:solidFill>
                  <a:schemeClr val="bg1"/>
                </a:solidFill>
              </a:defRPr>
            </a:lvl1pPr>
          </a:lstStyle>
          <a:p>
            <a:pPr rtl="0"/>
            <a:r>
              <a:rPr lang="es-ES" noProof="0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BF8F5A6A-E29E-401A-801A-8FD9CAABA7A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669280" y="4150042"/>
            <a:ext cx="5013960" cy="1961198"/>
          </a:xfrm>
        </p:spPr>
        <p:txBody>
          <a:bodyPr rtlCol="0">
            <a:normAutofit/>
          </a:bodyPr>
          <a:lstStyle>
            <a:lvl1pPr marL="0" indent="0">
              <a:lnSpc>
                <a:spcPct val="100000"/>
              </a:lnSpc>
              <a:buNone/>
              <a:defRPr sz="1600">
                <a:solidFill>
                  <a:schemeClr val="bg1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 rtl="0"/>
            <a:r>
              <a:rPr lang="es-ES" noProof="0"/>
              <a:t>Haga clic para modificar los estilos de texto del patrón</a:t>
            </a:r>
          </a:p>
        </p:txBody>
      </p:sp>
      <p:sp>
        <p:nvSpPr>
          <p:cNvPr id="9" name="Rectángulo 8">
            <a:extLst>
              <a:ext uri="{FF2B5EF4-FFF2-40B4-BE49-F238E27FC236}">
                <a16:creationId xmlns:a16="http://schemas.microsoft.com/office/drawing/2014/main" id="{29197FF6-6321-41EE-A0C4-DEC0761A3C01}"/>
              </a:ext>
            </a:extLst>
          </p:cNvPr>
          <p:cNvSpPr/>
          <p:nvPr userDrawn="1"/>
        </p:nvSpPr>
        <p:spPr>
          <a:xfrm>
            <a:off x="0" y="0"/>
            <a:ext cx="4175760" cy="6858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/>
          </a:p>
        </p:txBody>
      </p:sp>
      <p:sp>
        <p:nvSpPr>
          <p:cNvPr id="11" name="Rectángulo 10">
            <a:extLst>
              <a:ext uri="{FF2B5EF4-FFF2-40B4-BE49-F238E27FC236}">
                <a16:creationId xmlns:a16="http://schemas.microsoft.com/office/drawing/2014/main" id="{E545EFDD-D97D-44D9-8A6D-0FACEE0964B3}"/>
              </a:ext>
            </a:extLst>
          </p:cNvPr>
          <p:cNvSpPr/>
          <p:nvPr userDrawn="1"/>
        </p:nvSpPr>
        <p:spPr>
          <a:xfrm flipV="1">
            <a:off x="3718560" y="0"/>
            <a:ext cx="4572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/>
          </a:p>
        </p:txBody>
      </p:sp>
      <p:sp>
        <p:nvSpPr>
          <p:cNvPr id="7" name="Marcador de fecha 4">
            <a:extLst>
              <a:ext uri="{FF2B5EF4-FFF2-40B4-BE49-F238E27FC236}">
                <a16:creationId xmlns:a16="http://schemas.microsoft.com/office/drawing/2014/main" id="{9ECA7294-D791-453A-AEDA-C7BC2C83BAC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 rtlCol="0"/>
          <a:lstStyle>
            <a:lvl1pPr>
              <a:defRPr sz="900">
                <a:solidFill>
                  <a:schemeClr val="accent3">
                    <a:lumMod val="75000"/>
                  </a:schemeClr>
                </a:solidFill>
              </a:defRPr>
            </a:lvl1pPr>
          </a:lstStyle>
          <a:p>
            <a:pPr rtl="0"/>
            <a:r>
              <a:rPr lang="es-ES" noProof="0"/>
              <a:t>29/7/20XX</a:t>
            </a:r>
          </a:p>
        </p:txBody>
      </p:sp>
      <p:sp>
        <p:nvSpPr>
          <p:cNvPr id="8" name="Marcador de pie de página 5">
            <a:extLst>
              <a:ext uri="{FF2B5EF4-FFF2-40B4-BE49-F238E27FC236}">
                <a16:creationId xmlns:a16="http://schemas.microsoft.com/office/drawing/2014/main" id="{E3F008A3-FE03-4B55-99DE-C66C7215F5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 rtlCol="0"/>
          <a:lstStyle>
            <a:lvl1pPr>
              <a:defRPr sz="900">
                <a:solidFill>
                  <a:schemeClr val="accent4">
                    <a:lumMod val="40000"/>
                    <a:lumOff val="60000"/>
                  </a:schemeClr>
                </a:solidFill>
              </a:defRPr>
            </a:lvl1pPr>
          </a:lstStyle>
          <a:p>
            <a:pPr rtl="0"/>
            <a:r>
              <a:rPr lang="es-ES" noProof="0"/>
              <a:t>Orientación de empleados</a:t>
            </a:r>
          </a:p>
        </p:txBody>
      </p:sp>
      <p:sp>
        <p:nvSpPr>
          <p:cNvPr id="10" name="Marcador de número de diapositiva 6">
            <a:extLst>
              <a:ext uri="{FF2B5EF4-FFF2-40B4-BE49-F238E27FC236}">
                <a16:creationId xmlns:a16="http://schemas.microsoft.com/office/drawing/2014/main" id="{561AA2A7-90C9-48FA-A998-4CB16275AB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rtlCol="0"/>
          <a:lstStyle>
            <a:lvl1pPr>
              <a:defRPr sz="900">
                <a:solidFill>
                  <a:schemeClr val="accent4">
                    <a:lumMod val="40000"/>
                    <a:lumOff val="60000"/>
                  </a:schemeClr>
                </a:solidFill>
              </a:defRPr>
            </a:lvl1pPr>
          </a:lstStyle>
          <a:p>
            <a:pPr rtl="0"/>
            <a:fld id="{B5CEABB6-07DC-46E8-9B57-56EC44A396E5}" type="slidenum">
              <a:rPr lang="es-ES" noProof="0" smtClean="0"/>
              <a:pPr rtl="0"/>
              <a:t>‹Nº›</a:t>
            </a:fld>
            <a:endParaRPr lang="es-ES" noProof="0"/>
          </a:p>
        </p:txBody>
      </p:sp>
    </p:spTree>
    <p:extLst>
      <p:ext uri="{BB962C8B-B14F-4D97-AF65-F5344CB8AC3E}">
        <p14:creationId xmlns:p14="http://schemas.microsoft.com/office/powerpoint/2010/main" val="403050303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cierr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ángulo 6">
            <a:extLst>
              <a:ext uri="{FF2B5EF4-FFF2-40B4-BE49-F238E27FC236}">
                <a16:creationId xmlns:a16="http://schemas.microsoft.com/office/drawing/2014/main" id="{A3215B1E-B289-4C56-BCC0-2AB8CF93E2A1}"/>
              </a:ext>
            </a:extLst>
          </p:cNvPr>
          <p:cNvSpPr/>
          <p:nvPr userDrawn="1"/>
        </p:nvSpPr>
        <p:spPr>
          <a:xfrm>
            <a:off x="0" y="0"/>
            <a:ext cx="6096000" cy="68580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6C25C416-A3A2-4CF9-9532-2C0BFB51CFDF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38200" y="2313571"/>
            <a:ext cx="4419600" cy="1659716"/>
          </a:xfrm>
        </p:spPr>
        <p:txBody>
          <a:bodyPr rtlCol="0" anchor="ctr">
            <a:normAutofit/>
          </a:bodyPr>
          <a:lstStyle>
            <a:lvl1pPr algn="ctr">
              <a:defRPr sz="5400" b="1">
                <a:solidFill>
                  <a:schemeClr val="accent4"/>
                </a:solidFill>
              </a:defRPr>
            </a:lvl1pPr>
          </a:lstStyle>
          <a:p>
            <a:pPr rtl="0"/>
            <a:r>
              <a:rPr lang="es-ES" noProof="0"/>
              <a:t>Haga clic para editar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43D32955-BB06-40DE-A14A-2170FD41AD52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7772402" y="2348318"/>
            <a:ext cx="2743200" cy="1659715"/>
          </a:xfrm>
        </p:spPr>
        <p:txBody>
          <a:bodyPr rtlCol="0" anchor="ctr">
            <a:normAutofit/>
          </a:bodyPr>
          <a:lstStyle>
            <a:lvl1pPr marL="0" indent="0" algn="l">
              <a:buNone/>
              <a:defRPr sz="20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es-ES" noProof="0"/>
              <a:t>Haga clic para editar el estilo de subtítulo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74D64503-659B-472D-ABF8-01D077EB0D8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1632857" cy="365125"/>
          </a:xfrm>
        </p:spPr>
        <p:txBody>
          <a:bodyPr rtlCol="0"/>
          <a:lstStyle>
            <a:lvl1pPr>
              <a:defRPr sz="900">
                <a:solidFill>
                  <a:schemeClr val="accent5">
                    <a:lumMod val="75000"/>
                  </a:schemeClr>
                </a:solidFill>
              </a:defRPr>
            </a:lvl1pPr>
          </a:lstStyle>
          <a:p>
            <a:pPr rtl="0"/>
            <a:r>
              <a:rPr lang="es-ES" noProof="0"/>
              <a:t>29/7/20XX</a:t>
            </a:r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FE209C12-0CED-4CD5-B463-885A793CC2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743200" y="6356350"/>
            <a:ext cx="2514600" cy="365125"/>
          </a:xfrm>
        </p:spPr>
        <p:txBody>
          <a:bodyPr rtlCol="0"/>
          <a:lstStyle>
            <a:lvl1pPr algn="r">
              <a:defRPr sz="900">
                <a:solidFill>
                  <a:schemeClr val="accent5">
                    <a:lumMod val="75000"/>
                  </a:schemeClr>
                </a:solidFill>
              </a:defRPr>
            </a:lvl1pPr>
          </a:lstStyle>
          <a:p>
            <a:pPr rtl="0"/>
            <a:r>
              <a:rPr lang="es-ES" noProof="0"/>
              <a:t>Orientación de empleados</a:t>
            </a:r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1A8F03DA-3AA9-44AC-8E2B-D53B8EBEA4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 sz="900">
                <a:solidFill>
                  <a:schemeClr val="accent1">
                    <a:lumMod val="40000"/>
                    <a:lumOff val="60000"/>
                  </a:schemeClr>
                </a:solidFill>
              </a:defRPr>
            </a:lvl1pPr>
          </a:lstStyle>
          <a:p>
            <a:pPr rtl="0"/>
            <a:fld id="{B5CEABB6-07DC-46E8-9B57-56EC44A396E5}" type="slidenum">
              <a:rPr lang="es-ES" noProof="0" smtClean="0"/>
              <a:pPr rtl="0"/>
              <a:t>‹Nº›</a:t>
            </a:fld>
            <a:endParaRPr lang="es-ES" noProof="0"/>
          </a:p>
        </p:txBody>
      </p:sp>
    </p:spTree>
    <p:extLst>
      <p:ext uri="{BB962C8B-B14F-4D97-AF65-F5344CB8AC3E}">
        <p14:creationId xmlns:p14="http://schemas.microsoft.com/office/powerpoint/2010/main" val="339096842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cabezado de la sección"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ángulo 7">
            <a:extLst>
              <a:ext uri="{FF2B5EF4-FFF2-40B4-BE49-F238E27FC236}">
                <a16:creationId xmlns:a16="http://schemas.microsoft.com/office/drawing/2014/main" id="{8434EB92-62CF-4273-86A4-59223DABDBB8}"/>
              </a:ext>
            </a:extLst>
          </p:cNvPr>
          <p:cNvSpPr/>
          <p:nvPr userDrawn="1"/>
        </p:nvSpPr>
        <p:spPr>
          <a:xfrm>
            <a:off x="0" y="3429000"/>
            <a:ext cx="12192000" cy="3429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/>
          </a:p>
        </p:txBody>
      </p:sp>
      <p:sp>
        <p:nvSpPr>
          <p:cNvPr id="10" name="Rectángulo 9">
            <a:extLst>
              <a:ext uri="{FF2B5EF4-FFF2-40B4-BE49-F238E27FC236}">
                <a16:creationId xmlns:a16="http://schemas.microsoft.com/office/drawing/2014/main" id="{29A25F60-1F94-4EB8-AECE-53F9C3EBF6AC}"/>
              </a:ext>
            </a:extLst>
          </p:cNvPr>
          <p:cNvSpPr/>
          <p:nvPr userDrawn="1"/>
        </p:nvSpPr>
        <p:spPr>
          <a:xfrm>
            <a:off x="0" y="6509657"/>
            <a:ext cx="12192000" cy="348343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noProof="0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9DE3D039-0A18-4031-8A63-D83666B066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3429000"/>
            <a:ext cx="10515600" cy="3080657"/>
          </a:xfrm>
        </p:spPr>
        <p:txBody>
          <a:bodyPr rtlCol="0" anchor="ctr"/>
          <a:lstStyle>
            <a:lvl1pPr>
              <a:defRPr sz="6000" b="1">
                <a:solidFill>
                  <a:schemeClr val="bg1"/>
                </a:solidFill>
              </a:defRPr>
            </a:lvl1pPr>
          </a:lstStyle>
          <a:p>
            <a:pPr rtl="0"/>
            <a:r>
              <a:rPr lang="es-ES" noProof="0"/>
              <a:t>Haga clic para modificar el estilo de título del patrón</a:t>
            </a:r>
          </a:p>
        </p:txBody>
      </p:sp>
    </p:spTree>
    <p:extLst>
      <p:ext uri="{BB962C8B-B14F-4D97-AF65-F5344CB8AC3E}">
        <p14:creationId xmlns:p14="http://schemas.microsoft.com/office/powerpoint/2010/main" val="159165920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a del equipo"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1F8C642-49FB-4E16-A3A0-B2ACBEABFF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 algn="ctr">
              <a:defRPr b="1">
                <a:solidFill>
                  <a:schemeClr val="accent4"/>
                </a:solidFill>
              </a:defRPr>
            </a:lvl1pPr>
          </a:lstStyle>
          <a:p>
            <a:pPr rtl="0"/>
            <a:r>
              <a:rPr lang="es-ES" noProof="0"/>
              <a:t>Haga clic para modificar el estilo de título del patrón</a:t>
            </a:r>
          </a:p>
        </p:txBody>
      </p:sp>
      <p:sp>
        <p:nvSpPr>
          <p:cNvPr id="6" name="Marcador de posición de imagen 15">
            <a:extLst>
              <a:ext uri="{FF2B5EF4-FFF2-40B4-BE49-F238E27FC236}">
                <a16:creationId xmlns:a16="http://schemas.microsoft.com/office/drawing/2014/main" id="{A74BA5A7-7918-4C65-BAAB-14B3A1E2B4E4}"/>
              </a:ext>
            </a:extLst>
          </p:cNvPr>
          <p:cNvSpPr>
            <a:spLocks noGrp="1"/>
          </p:cNvSpPr>
          <p:nvPr>
            <p:ph type="pic" sz="quarter" idx="42"/>
          </p:nvPr>
        </p:nvSpPr>
        <p:spPr>
          <a:xfrm>
            <a:off x="1521612" y="2601972"/>
            <a:ext cx="1476000" cy="1476000"/>
          </a:xfrm>
          <a:noFill/>
          <a:ln w="396875" cap="sq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0000" tIns="0" rIns="180000" bIns="0" numCol="1" spcCol="0" rtlCol="0" fromWordArt="0" anchor="ctr" anchorCtr="1" forceAA="0" compatLnSpc="1">
            <a:prstTxWarp prst="textNoShape">
              <a:avLst/>
            </a:prstTxWarp>
            <a:noAutofit/>
          </a:bodyPr>
          <a:lstStyle>
            <a:lvl1pPr marL="0" indent="0" algn="ctr">
              <a:buNone/>
              <a:defRPr lang="en-ZA" sz="1100" i="1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marL="266700" lvl="0" indent="-266700" algn="ctr" rtl="0"/>
            <a:r>
              <a:rPr lang="es-ES" noProof="0"/>
              <a:t>Haga clic en el icono para agregar una imagen</a:t>
            </a:r>
          </a:p>
        </p:txBody>
      </p:sp>
      <p:sp>
        <p:nvSpPr>
          <p:cNvPr id="7" name="Marcador de posición de imagen 15">
            <a:extLst>
              <a:ext uri="{FF2B5EF4-FFF2-40B4-BE49-F238E27FC236}">
                <a16:creationId xmlns:a16="http://schemas.microsoft.com/office/drawing/2014/main" id="{0C5DF728-AFC5-467F-86BF-45BBD7787257}"/>
              </a:ext>
            </a:extLst>
          </p:cNvPr>
          <p:cNvSpPr>
            <a:spLocks noGrp="1"/>
          </p:cNvSpPr>
          <p:nvPr>
            <p:ph type="pic" sz="quarter" idx="43"/>
          </p:nvPr>
        </p:nvSpPr>
        <p:spPr>
          <a:xfrm>
            <a:off x="4079382" y="2601972"/>
            <a:ext cx="1476000" cy="1476000"/>
          </a:xfrm>
          <a:noFill/>
          <a:ln w="396875" cap="sq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0000" tIns="0" rIns="180000" bIns="0" numCol="1" spcCol="0" rtlCol="0" fromWordArt="0" anchor="ctr" anchorCtr="1" forceAA="0" compatLnSpc="1">
            <a:prstTxWarp prst="textNoShape">
              <a:avLst/>
            </a:prstTxWarp>
            <a:noAutofit/>
          </a:bodyPr>
          <a:lstStyle>
            <a:lvl1pPr marL="0" indent="0" algn="ctr">
              <a:buNone/>
              <a:defRPr lang="en-ZA" sz="1100" i="1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marL="266700" lvl="0" indent="-266700" algn="ctr" rtl="0"/>
            <a:r>
              <a:rPr lang="es-ES" noProof="0"/>
              <a:t>Haga clic en el icono para agregar una imagen</a:t>
            </a:r>
          </a:p>
        </p:txBody>
      </p:sp>
      <p:sp>
        <p:nvSpPr>
          <p:cNvPr id="8" name="Marcador de posición de imagen 15">
            <a:extLst>
              <a:ext uri="{FF2B5EF4-FFF2-40B4-BE49-F238E27FC236}">
                <a16:creationId xmlns:a16="http://schemas.microsoft.com/office/drawing/2014/main" id="{BBFE7B80-0990-424B-A099-BFECB5508302}"/>
              </a:ext>
            </a:extLst>
          </p:cNvPr>
          <p:cNvSpPr>
            <a:spLocks noGrp="1"/>
          </p:cNvSpPr>
          <p:nvPr>
            <p:ph type="pic" sz="quarter" idx="44"/>
          </p:nvPr>
        </p:nvSpPr>
        <p:spPr>
          <a:xfrm>
            <a:off x="6637152" y="2601972"/>
            <a:ext cx="1476000" cy="1476000"/>
          </a:xfrm>
          <a:noFill/>
          <a:ln w="396875" cap="sq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0000" tIns="0" rIns="180000" bIns="0" numCol="1" spcCol="0" rtlCol="0" fromWordArt="0" anchor="ctr" anchorCtr="1" forceAA="0" compatLnSpc="1">
            <a:prstTxWarp prst="textNoShape">
              <a:avLst/>
            </a:prstTxWarp>
            <a:noAutofit/>
          </a:bodyPr>
          <a:lstStyle>
            <a:lvl1pPr marL="0" indent="0" algn="ctr">
              <a:buNone/>
              <a:defRPr lang="en-ZA" sz="1100" i="1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marL="266700" lvl="0" indent="-266700" algn="ctr" rtl="0"/>
            <a:r>
              <a:rPr lang="es-ES" noProof="0"/>
              <a:t>Haga clic en el icono para agregar una imagen</a:t>
            </a:r>
          </a:p>
        </p:txBody>
      </p:sp>
      <p:sp>
        <p:nvSpPr>
          <p:cNvPr id="9" name="Marcador de posición de imagen 15">
            <a:extLst>
              <a:ext uri="{FF2B5EF4-FFF2-40B4-BE49-F238E27FC236}">
                <a16:creationId xmlns:a16="http://schemas.microsoft.com/office/drawing/2014/main" id="{5B4A0F3D-F23F-4072-9FF5-6CFE888CE1E0}"/>
              </a:ext>
            </a:extLst>
          </p:cNvPr>
          <p:cNvSpPr>
            <a:spLocks noGrp="1"/>
          </p:cNvSpPr>
          <p:nvPr>
            <p:ph type="pic" sz="quarter" idx="45"/>
          </p:nvPr>
        </p:nvSpPr>
        <p:spPr>
          <a:xfrm>
            <a:off x="9194922" y="2601972"/>
            <a:ext cx="1476000" cy="1476000"/>
          </a:xfrm>
          <a:noFill/>
          <a:ln w="396875" cap="sq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0000" tIns="0" rIns="180000" bIns="0" numCol="1" spcCol="0" rtlCol="0" fromWordArt="0" anchor="ctr" anchorCtr="1" forceAA="0" compatLnSpc="1">
            <a:prstTxWarp prst="textNoShape">
              <a:avLst/>
            </a:prstTxWarp>
            <a:noAutofit/>
          </a:bodyPr>
          <a:lstStyle>
            <a:lvl1pPr marL="0" indent="0" algn="ctr">
              <a:buNone/>
              <a:defRPr lang="en-ZA" sz="1100" i="1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marL="266700" lvl="0" indent="-266700" algn="ctr" rtl="0"/>
            <a:r>
              <a:rPr lang="es-ES" noProof="0"/>
              <a:t>Haga clic en el icono para agregar una imagen</a:t>
            </a:r>
          </a:p>
        </p:txBody>
      </p:sp>
      <p:sp>
        <p:nvSpPr>
          <p:cNvPr id="11" name="Marcador de texto 8">
            <a:extLst>
              <a:ext uri="{FF2B5EF4-FFF2-40B4-BE49-F238E27FC236}">
                <a16:creationId xmlns:a16="http://schemas.microsoft.com/office/drawing/2014/main" id="{14F97182-060B-42D4-9BD6-AADEBB4691F8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1214950" y="4624131"/>
            <a:ext cx="2105186" cy="365125"/>
          </a:xfrm>
        </p:spPr>
        <p:txBody>
          <a:bodyPr rtlCol="0"/>
          <a:lstStyle>
            <a:lvl1pPr marL="0" indent="0" algn="ctr">
              <a:buFont typeface="Arial" panose="020B0604020202020204" pitchFamily="34" charset="0"/>
              <a:buNone/>
              <a:defRPr sz="1800" b="1">
                <a:solidFill>
                  <a:schemeClr val="accent1"/>
                </a:solidFill>
                <a:latin typeface="+mj-lt"/>
              </a:defRPr>
            </a:lvl1pPr>
          </a:lstStyle>
          <a:p>
            <a:pPr lvl="0" rtl="0"/>
            <a:r>
              <a:rPr lang="es-ES" noProof="0"/>
              <a:t>Nombre</a:t>
            </a:r>
          </a:p>
        </p:txBody>
      </p:sp>
      <p:sp>
        <p:nvSpPr>
          <p:cNvPr id="12" name="Marcador de texto 8">
            <a:extLst>
              <a:ext uri="{FF2B5EF4-FFF2-40B4-BE49-F238E27FC236}">
                <a16:creationId xmlns:a16="http://schemas.microsoft.com/office/drawing/2014/main" id="{0C32DCEC-D4CF-4F91-ABA7-22726A1E9925}"/>
              </a:ext>
            </a:extLst>
          </p:cNvPr>
          <p:cNvSpPr>
            <a:spLocks noGrp="1"/>
          </p:cNvSpPr>
          <p:nvPr>
            <p:ph type="body" sz="quarter" idx="46" hasCustomPrompt="1"/>
          </p:nvPr>
        </p:nvSpPr>
        <p:spPr>
          <a:xfrm>
            <a:off x="1214950" y="4993009"/>
            <a:ext cx="2105186" cy="365125"/>
          </a:xfrm>
        </p:spPr>
        <p:txBody>
          <a:bodyPr rtlCol="0">
            <a:normAutofit/>
          </a:bodyPr>
          <a:lstStyle>
            <a:lvl1pPr marL="0" indent="0" algn="ctr">
              <a:buFont typeface="Arial" panose="020B0604020202020204" pitchFamily="34" charset="0"/>
              <a:buNone/>
              <a:defRPr sz="1200">
                <a:solidFill>
                  <a:schemeClr val="accent4"/>
                </a:solidFill>
                <a:latin typeface="+mj-lt"/>
              </a:defRPr>
            </a:lvl1pPr>
          </a:lstStyle>
          <a:p>
            <a:pPr lvl="0" rtl="0"/>
            <a:r>
              <a:rPr lang="es-ES" noProof="0"/>
              <a:t>Título</a:t>
            </a:r>
          </a:p>
        </p:txBody>
      </p:sp>
      <p:sp>
        <p:nvSpPr>
          <p:cNvPr id="16" name="Marcador de texto 8">
            <a:extLst>
              <a:ext uri="{FF2B5EF4-FFF2-40B4-BE49-F238E27FC236}">
                <a16:creationId xmlns:a16="http://schemas.microsoft.com/office/drawing/2014/main" id="{04BECAB1-5EBD-4BC7-8F7A-8B4CA80746C4}"/>
              </a:ext>
            </a:extLst>
          </p:cNvPr>
          <p:cNvSpPr>
            <a:spLocks noGrp="1"/>
          </p:cNvSpPr>
          <p:nvPr>
            <p:ph type="body" sz="quarter" idx="47" hasCustomPrompt="1"/>
          </p:nvPr>
        </p:nvSpPr>
        <p:spPr>
          <a:xfrm>
            <a:off x="3764623" y="4624131"/>
            <a:ext cx="2105186" cy="365125"/>
          </a:xfrm>
        </p:spPr>
        <p:txBody>
          <a:bodyPr rtlCol="0"/>
          <a:lstStyle>
            <a:lvl1pPr marL="0" indent="0" algn="ctr">
              <a:buFont typeface="Arial" panose="020B0604020202020204" pitchFamily="34" charset="0"/>
              <a:buNone/>
              <a:defRPr sz="1800" b="1">
                <a:solidFill>
                  <a:schemeClr val="accent1"/>
                </a:solidFill>
                <a:latin typeface="+mj-lt"/>
              </a:defRPr>
            </a:lvl1pPr>
          </a:lstStyle>
          <a:p>
            <a:pPr lvl="0" rtl="0"/>
            <a:r>
              <a:rPr lang="es-ES" noProof="0"/>
              <a:t>Nombre</a:t>
            </a:r>
          </a:p>
        </p:txBody>
      </p:sp>
      <p:sp>
        <p:nvSpPr>
          <p:cNvPr id="17" name="Marcador de texto 8">
            <a:extLst>
              <a:ext uri="{FF2B5EF4-FFF2-40B4-BE49-F238E27FC236}">
                <a16:creationId xmlns:a16="http://schemas.microsoft.com/office/drawing/2014/main" id="{8D671F83-5A25-4513-86E5-FFBF3BF3106F}"/>
              </a:ext>
            </a:extLst>
          </p:cNvPr>
          <p:cNvSpPr>
            <a:spLocks noGrp="1"/>
          </p:cNvSpPr>
          <p:nvPr>
            <p:ph type="body" sz="quarter" idx="48" hasCustomPrompt="1"/>
          </p:nvPr>
        </p:nvSpPr>
        <p:spPr>
          <a:xfrm>
            <a:off x="3764623" y="4993009"/>
            <a:ext cx="2105186" cy="365125"/>
          </a:xfrm>
        </p:spPr>
        <p:txBody>
          <a:bodyPr rtlCol="0">
            <a:normAutofit/>
          </a:bodyPr>
          <a:lstStyle>
            <a:lvl1pPr marL="0" indent="0" algn="ctr">
              <a:buFont typeface="Arial" panose="020B0604020202020204" pitchFamily="34" charset="0"/>
              <a:buNone/>
              <a:defRPr sz="1200">
                <a:solidFill>
                  <a:schemeClr val="accent4"/>
                </a:solidFill>
                <a:latin typeface="+mj-lt"/>
              </a:defRPr>
            </a:lvl1pPr>
          </a:lstStyle>
          <a:p>
            <a:pPr lvl="0" rtl="0"/>
            <a:r>
              <a:rPr lang="es-ES" noProof="0"/>
              <a:t>Título</a:t>
            </a:r>
          </a:p>
        </p:txBody>
      </p:sp>
      <p:sp>
        <p:nvSpPr>
          <p:cNvPr id="19" name="Marcador de texto 8">
            <a:extLst>
              <a:ext uri="{FF2B5EF4-FFF2-40B4-BE49-F238E27FC236}">
                <a16:creationId xmlns:a16="http://schemas.microsoft.com/office/drawing/2014/main" id="{F6EE3639-A148-489C-A695-7EA2313AEF3B}"/>
              </a:ext>
            </a:extLst>
          </p:cNvPr>
          <p:cNvSpPr>
            <a:spLocks noGrp="1"/>
          </p:cNvSpPr>
          <p:nvPr>
            <p:ph type="body" sz="quarter" idx="49" hasCustomPrompt="1"/>
          </p:nvPr>
        </p:nvSpPr>
        <p:spPr>
          <a:xfrm>
            <a:off x="6314296" y="4624131"/>
            <a:ext cx="2105186" cy="365125"/>
          </a:xfrm>
        </p:spPr>
        <p:txBody>
          <a:bodyPr rtlCol="0"/>
          <a:lstStyle>
            <a:lvl1pPr marL="0" indent="0" algn="ctr">
              <a:buFont typeface="Arial" panose="020B0604020202020204" pitchFamily="34" charset="0"/>
              <a:buNone/>
              <a:defRPr sz="1800" b="1">
                <a:solidFill>
                  <a:schemeClr val="accent1"/>
                </a:solidFill>
                <a:latin typeface="+mj-lt"/>
              </a:defRPr>
            </a:lvl1pPr>
          </a:lstStyle>
          <a:p>
            <a:pPr lvl="0" rtl="0"/>
            <a:r>
              <a:rPr lang="es-ES" noProof="0"/>
              <a:t>Nombre</a:t>
            </a:r>
          </a:p>
        </p:txBody>
      </p:sp>
      <p:sp>
        <p:nvSpPr>
          <p:cNvPr id="20" name="Marcador de texto 8">
            <a:extLst>
              <a:ext uri="{FF2B5EF4-FFF2-40B4-BE49-F238E27FC236}">
                <a16:creationId xmlns:a16="http://schemas.microsoft.com/office/drawing/2014/main" id="{BB55BB21-9247-450C-9A9D-D2AD9161E10F}"/>
              </a:ext>
            </a:extLst>
          </p:cNvPr>
          <p:cNvSpPr>
            <a:spLocks noGrp="1"/>
          </p:cNvSpPr>
          <p:nvPr>
            <p:ph type="body" sz="quarter" idx="50" hasCustomPrompt="1"/>
          </p:nvPr>
        </p:nvSpPr>
        <p:spPr>
          <a:xfrm>
            <a:off x="6314296" y="4993009"/>
            <a:ext cx="2105186" cy="365125"/>
          </a:xfrm>
        </p:spPr>
        <p:txBody>
          <a:bodyPr rtlCol="0">
            <a:normAutofit/>
          </a:bodyPr>
          <a:lstStyle>
            <a:lvl1pPr marL="0" indent="0" algn="ctr">
              <a:buFont typeface="Arial" panose="020B0604020202020204" pitchFamily="34" charset="0"/>
              <a:buNone/>
              <a:defRPr sz="1200">
                <a:solidFill>
                  <a:schemeClr val="accent4"/>
                </a:solidFill>
                <a:latin typeface="+mj-lt"/>
              </a:defRPr>
            </a:lvl1pPr>
          </a:lstStyle>
          <a:p>
            <a:pPr lvl="0" rtl="0"/>
            <a:r>
              <a:rPr lang="es-ES" noProof="0"/>
              <a:t>Título</a:t>
            </a:r>
          </a:p>
        </p:txBody>
      </p:sp>
      <p:sp>
        <p:nvSpPr>
          <p:cNvPr id="22" name="Marcador de texto 8">
            <a:extLst>
              <a:ext uri="{FF2B5EF4-FFF2-40B4-BE49-F238E27FC236}">
                <a16:creationId xmlns:a16="http://schemas.microsoft.com/office/drawing/2014/main" id="{934A7F7B-4591-45E6-AF17-EC81162B7336}"/>
              </a:ext>
            </a:extLst>
          </p:cNvPr>
          <p:cNvSpPr>
            <a:spLocks noGrp="1"/>
          </p:cNvSpPr>
          <p:nvPr>
            <p:ph type="body" sz="quarter" idx="51" hasCustomPrompt="1"/>
          </p:nvPr>
        </p:nvSpPr>
        <p:spPr>
          <a:xfrm>
            <a:off x="8863969" y="4624131"/>
            <a:ext cx="2105186" cy="365125"/>
          </a:xfrm>
        </p:spPr>
        <p:txBody>
          <a:bodyPr rtlCol="0"/>
          <a:lstStyle>
            <a:lvl1pPr marL="0" indent="0" algn="ctr">
              <a:buFont typeface="Arial" panose="020B0604020202020204" pitchFamily="34" charset="0"/>
              <a:buNone/>
              <a:defRPr sz="1800" b="1">
                <a:solidFill>
                  <a:schemeClr val="accent1"/>
                </a:solidFill>
                <a:latin typeface="+mj-lt"/>
              </a:defRPr>
            </a:lvl1pPr>
          </a:lstStyle>
          <a:p>
            <a:pPr lvl="0" rtl="0"/>
            <a:r>
              <a:rPr lang="es-ES" noProof="0"/>
              <a:t>Nombre</a:t>
            </a:r>
          </a:p>
        </p:txBody>
      </p:sp>
      <p:sp>
        <p:nvSpPr>
          <p:cNvPr id="23" name="Marcador de texto 8">
            <a:extLst>
              <a:ext uri="{FF2B5EF4-FFF2-40B4-BE49-F238E27FC236}">
                <a16:creationId xmlns:a16="http://schemas.microsoft.com/office/drawing/2014/main" id="{730702B6-2129-4FAB-8868-58B59C11FFCD}"/>
              </a:ext>
            </a:extLst>
          </p:cNvPr>
          <p:cNvSpPr>
            <a:spLocks noGrp="1"/>
          </p:cNvSpPr>
          <p:nvPr>
            <p:ph type="body" sz="quarter" idx="52" hasCustomPrompt="1"/>
          </p:nvPr>
        </p:nvSpPr>
        <p:spPr>
          <a:xfrm>
            <a:off x="8863969" y="4993009"/>
            <a:ext cx="2105186" cy="365125"/>
          </a:xfrm>
        </p:spPr>
        <p:txBody>
          <a:bodyPr rtlCol="0">
            <a:normAutofit/>
          </a:bodyPr>
          <a:lstStyle>
            <a:lvl1pPr marL="0" indent="0" algn="ctr">
              <a:buFont typeface="Arial" panose="020B0604020202020204" pitchFamily="34" charset="0"/>
              <a:buNone/>
              <a:defRPr sz="1200">
                <a:solidFill>
                  <a:schemeClr val="accent4"/>
                </a:solidFill>
                <a:latin typeface="+mj-lt"/>
              </a:defRPr>
            </a:lvl1pPr>
          </a:lstStyle>
          <a:p>
            <a:pPr lvl="0" rtl="0"/>
            <a:r>
              <a:rPr lang="es-ES" noProof="0"/>
              <a:t>Título</a:t>
            </a:r>
          </a:p>
        </p:txBody>
      </p:sp>
      <p:sp>
        <p:nvSpPr>
          <p:cNvPr id="24" name="Marcador de fecha 4">
            <a:extLst>
              <a:ext uri="{FF2B5EF4-FFF2-40B4-BE49-F238E27FC236}">
                <a16:creationId xmlns:a16="http://schemas.microsoft.com/office/drawing/2014/main" id="{AD0AC7DB-F500-41DA-8326-3ED61B33F92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 rtlCol="0"/>
          <a:lstStyle>
            <a:lvl1pPr>
              <a:defRPr sz="900">
                <a:solidFill>
                  <a:schemeClr val="accent5">
                    <a:lumMod val="75000"/>
                  </a:schemeClr>
                </a:solidFill>
              </a:defRPr>
            </a:lvl1pPr>
          </a:lstStyle>
          <a:p>
            <a:pPr rtl="0"/>
            <a:r>
              <a:rPr lang="es-ES" noProof="0"/>
              <a:t>29/7/20XX</a:t>
            </a:r>
          </a:p>
        </p:txBody>
      </p:sp>
      <p:sp>
        <p:nvSpPr>
          <p:cNvPr id="25" name="Marcador de pie de página 5">
            <a:extLst>
              <a:ext uri="{FF2B5EF4-FFF2-40B4-BE49-F238E27FC236}">
                <a16:creationId xmlns:a16="http://schemas.microsoft.com/office/drawing/2014/main" id="{798612DF-528A-42D7-8634-25EFF61598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 rtlCol="0"/>
          <a:lstStyle>
            <a:lvl1pPr>
              <a:defRPr sz="900">
                <a:solidFill>
                  <a:schemeClr val="accent5">
                    <a:lumMod val="75000"/>
                  </a:schemeClr>
                </a:solidFill>
              </a:defRPr>
            </a:lvl1pPr>
          </a:lstStyle>
          <a:p>
            <a:pPr rtl="0"/>
            <a:r>
              <a:rPr lang="es-ES" noProof="0"/>
              <a:t>Orientación de empleados</a:t>
            </a:r>
          </a:p>
        </p:txBody>
      </p:sp>
      <p:sp>
        <p:nvSpPr>
          <p:cNvPr id="26" name="Marcador de número de diapositiva 6">
            <a:extLst>
              <a:ext uri="{FF2B5EF4-FFF2-40B4-BE49-F238E27FC236}">
                <a16:creationId xmlns:a16="http://schemas.microsoft.com/office/drawing/2014/main" id="{1E3817B4-A707-4ACC-9CAC-E32B5E0A4F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 rtlCol="0"/>
          <a:lstStyle>
            <a:lvl1pPr>
              <a:defRPr sz="900">
                <a:solidFill>
                  <a:schemeClr val="accent5">
                    <a:lumMod val="75000"/>
                  </a:schemeClr>
                </a:solidFill>
              </a:defRPr>
            </a:lvl1pPr>
          </a:lstStyle>
          <a:p>
            <a:pPr rtl="0"/>
            <a:fld id="{B5CEABB6-07DC-46E8-9B57-56EC44A396E5}" type="slidenum">
              <a:rPr lang="es-ES" noProof="0" smtClean="0"/>
              <a:pPr rtl="0"/>
              <a:t>‹Nº›</a:t>
            </a:fld>
            <a:endParaRPr lang="es-ES" noProof="0"/>
          </a:p>
        </p:txBody>
      </p:sp>
    </p:spTree>
    <p:extLst>
      <p:ext uri="{BB962C8B-B14F-4D97-AF65-F5344CB8AC3E}">
        <p14:creationId xmlns:p14="http://schemas.microsoft.com/office/powerpoint/2010/main" val="6638629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DB4660D4-B0ED-42D9-BC6D-AF4F1F9CB6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rtl="0"/>
            <a:r>
              <a:rPr lang="es-ES" noProof="0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74C607AE-E8B7-4C3B-A6DA-04289E2F0A4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es-ES" noProof="0"/>
              <a:t>Haga clic para modificar los estilos de texto del patrón</a:t>
            </a:r>
          </a:p>
          <a:p>
            <a:pPr lvl="1" rtl="0"/>
            <a:r>
              <a:rPr lang="es-ES" noProof="0"/>
              <a:t>Segundo nivel</a:t>
            </a:r>
          </a:p>
          <a:p>
            <a:pPr lvl="2" rtl="0"/>
            <a:r>
              <a:rPr lang="es-ES" noProof="0"/>
              <a:t>Tercer nivel</a:t>
            </a:r>
          </a:p>
          <a:p>
            <a:pPr lvl="3" rtl="0"/>
            <a:r>
              <a:rPr lang="es-ES" noProof="0"/>
              <a:t>Cuarto nivel</a:t>
            </a:r>
          </a:p>
          <a:p>
            <a:pPr lvl="4" rtl="0"/>
            <a:r>
              <a:rPr lang="es-ES" noProof="0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001917CC-671D-47EA-B065-51E87EC27B5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r>
              <a:rPr lang="es-ES" noProof="0"/>
              <a:t>29/7/20XX</a:t>
            </a:r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3F2D0B54-5D87-4D1B-9C6E-5A7B87C833A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r>
              <a:rPr lang="es-ES" noProof="0"/>
              <a:t>Orientación de empleados</a:t>
            </a:r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C5CADFFD-0FF7-4DDC-8879-918576F63EA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fld id="{B5CEABB6-07DC-46E8-9B57-56EC44A396E5}" type="slidenum">
              <a:rPr lang="es-ES" noProof="0" smtClean="0"/>
              <a:t>‹Nº›</a:t>
            </a:fld>
            <a:endParaRPr lang="es-ES" noProof="0"/>
          </a:p>
        </p:txBody>
      </p:sp>
    </p:spTree>
    <p:extLst>
      <p:ext uri="{BB962C8B-B14F-4D97-AF65-F5344CB8AC3E}">
        <p14:creationId xmlns:p14="http://schemas.microsoft.com/office/powerpoint/2010/main" val="24643051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77" r:id="rId3"/>
    <p:sldLayoutId id="2147483674" r:id="rId4"/>
    <p:sldLayoutId id="2147483671" r:id="rId5"/>
    <p:sldLayoutId id="2147483666" r:id="rId6"/>
    <p:sldLayoutId id="2147483669" r:id="rId7"/>
    <p:sldLayoutId id="2147483661" r:id="rId8"/>
    <p:sldLayoutId id="2147483676" r:id="rId9"/>
    <p:sldLayoutId id="2147483670" r:id="rId10"/>
    <p:sldLayoutId id="2147483667" r:id="rId11"/>
    <p:sldLayoutId id="2147483673" r:id="rId12"/>
    <p:sldLayoutId id="2147483651" r:id="rId13"/>
    <p:sldLayoutId id="2147483672" r:id="rId14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4.svg"/><Relationship Id="rId4" Type="http://schemas.openxmlformats.org/officeDocument/2006/relationships/image" Target="../media/image3.sv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1.pn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Relationship Id="rId9" Type="http://schemas.openxmlformats.org/officeDocument/2006/relationships/image" Target="../media/image1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16815C6-3AD0-46E6-A74A-1967BD91AF5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882755"/>
            <a:ext cx="8593157" cy="2161887"/>
          </a:xfrm>
        </p:spPr>
        <p:txBody>
          <a:bodyPr rtlCol="0">
            <a:noAutofit/>
          </a:bodyPr>
          <a:lstStyle/>
          <a:p>
            <a:pPr algn="ctr"/>
            <a:r>
              <a:rPr lang="es-ES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VII Jornada Actualització en</a:t>
            </a:r>
            <a:br>
              <a:rPr lang="es-ES" dirty="0">
                <a:solidFill>
                  <a:schemeClr val="accent2">
                    <a:lumMod val="60000"/>
                    <a:lumOff val="40000"/>
                  </a:schemeClr>
                </a:solidFill>
              </a:rPr>
            </a:br>
            <a:r>
              <a:rPr lang="es-ES" dirty="0" err="1">
                <a:solidFill>
                  <a:schemeClr val="accent2">
                    <a:lumMod val="60000"/>
                    <a:lumOff val="40000"/>
                  </a:schemeClr>
                </a:solidFill>
              </a:rPr>
              <a:t>Insuficiència</a:t>
            </a:r>
            <a:r>
              <a:rPr lang="es-ES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 Cardíaca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1901B20D-4C28-4DA3-ABBD-718C22A5E58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681292" y="1731329"/>
            <a:ext cx="3411557" cy="1107330"/>
          </a:xfrm>
        </p:spPr>
        <p:txBody>
          <a:bodyPr rtlCol="0">
            <a:normAutofit fontScale="85000" lnSpcReduction="20000"/>
          </a:bodyPr>
          <a:lstStyle/>
          <a:p>
            <a:pPr algn="ctr" rtl="0"/>
            <a:r>
              <a:rPr lang="es-ES" sz="3000" b="1" dirty="0">
                <a:solidFill>
                  <a:schemeClr val="accent1">
                    <a:lumMod val="75000"/>
                  </a:schemeClr>
                </a:solidFill>
              </a:rPr>
              <a:t>5 de Novembre 2026  </a:t>
            </a:r>
          </a:p>
          <a:p>
            <a:pPr algn="ctr" rtl="0"/>
            <a:r>
              <a:rPr lang="es-ES" b="1" dirty="0">
                <a:solidFill>
                  <a:schemeClr val="accent1">
                    <a:lumMod val="75000"/>
                  </a:schemeClr>
                </a:solidFill>
              </a:rPr>
              <a:t>Sala Josep </a:t>
            </a:r>
            <a:r>
              <a:rPr lang="es-ES" b="1" dirty="0" err="1">
                <a:solidFill>
                  <a:schemeClr val="accent1">
                    <a:lumMod val="75000"/>
                  </a:schemeClr>
                </a:solidFill>
              </a:rPr>
              <a:t>Marull</a:t>
            </a:r>
            <a:endParaRPr lang="es-ES" b="1" dirty="0">
              <a:solidFill>
                <a:schemeClr val="accent1">
                  <a:lumMod val="75000"/>
                </a:schemeClr>
              </a:solidFill>
            </a:endParaRPr>
          </a:p>
          <a:p>
            <a:pPr algn="ctr" rtl="0"/>
            <a:r>
              <a:rPr lang="es-ES" b="1" dirty="0">
                <a:solidFill>
                  <a:schemeClr val="accent1">
                    <a:lumMod val="75000"/>
                  </a:schemeClr>
                </a:solidFill>
              </a:rPr>
              <a:t>Hospital del Mar</a:t>
            </a:r>
          </a:p>
          <a:p>
            <a:pPr algn="ctr" rtl="0"/>
            <a:endParaRPr lang="es-ES" b="1" dirty="0"/>
          </a:p>
          <a:p>
            <a:pPr rtl="0"/>
            <a:endParaRPr lang="es-ES" b="1" dirty="0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436C9657-F028-B591-2BAE-60EF356AD9D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151" y="145497"/>
            <a:ext cx="5905042" cy="589470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1183CF4B-AEA5-8F14-05CA-3DC31EEE71E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" y="3192431"/>
            <a:ext cx="12192000" cy="36655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242537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Marcador de número de diapositiva 114">
            <a:extLst>
              <a:ext uri="{FF2B5EF4-FFF2-40B4-BE49-F238E27FC236}">
                <a16:creationId xmlns:a16="http://schemas.microsoft.com/office/drawing/2014/main" id="{47C21FD0-6144-422A-9727-F3249A6B55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B5CEABB6-07DC-46E8-9B57-56EC44A396E5}" type="slidenum">
              <a:rPr lang="es-ES" smtClean="0"/>
              <a:pPr rtl="0"/>
              <a:t>2</a:t>
            </a:fld>
            <a:endParaRPr lang="es-ES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0B4D5F11-C090-166D-73AE-14867B47469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4697" y="85636"/>
            <a:ext cx="5984571" cy="597409"/>
          </a:xfrm>
          <a:prstGeom prst="rect">
            <a:avLst/>
          </a:prstGeom>
        </p:spPr>
      </p:pic>
      <p:sp>
        <p:nvSpPr>
          <p:cNvPr id="6" name="Rectángulo 5">
            <a:extLst>
              <a:ext uri="{FF2B5EF4-FFF2-40B4-BE49-F238E27FC236}">
                <a16:creationId xmlns:a16="http://schemas.microsoft.com/office/drawing/2014/main" id="{EF3BC26D-EF89-A264-19EE-497C1197E317}"/>
              </a:ext>
            </a:extLst>
          </p:cNvPr>
          <p:cNvSpPr/>
          <p:nvPr/>
        </p:nvSpPr>
        <p:spPr>
          <a:xfrm>
            <a:off x="-485" y="859316"/>
            <a:ext cx="12192000" cy="5998684"/>
          </a:xfrm>
          <a:prstGeom prst="rect">
            <a:avLst/>
          </a:prstGeom>
          <a:solidFill>
            <a:srgbClr val="EDF1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7" name="Cuadro de texto 3">
            <a:extLst>
              <a:ext uri="{FF2B5EF4-FFF2-40B4-BE49-F238E27FC236}">
                <a16:creationId xmlns:a16="http://schemas.microsoft.com/office/drawing/2014/main" id="{D149ECCB-18DA-ECA9-8BBB-BA12DB546C4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20496" y="1084636"/>
            <a:ext cx="5858220" cy="5687728"/>
          </a:xfrm>
          <a:prstGeom prst="rect">
            <a:avLst/>
          </a:prstGeom>
          <a:solidFill>
            <a:srgbClr val="EDF1F2"/>
          </a:solidFill>
          <a:ln w="38100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 lvl="0"/>
            <a:r>
              <a:rPr lang="es-ES" sz="14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17:20-17:40 </a:t>
            </a:r>
            <a:r>
              <a:rPr lang="es-ES" b="1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Estem</a:t>
            </a:r>
            <a:r>
              <a:rPr lang="es-ES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s-ES" b="1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d’enhorabona</a:t>
            </a:r>
            <a:r>
              <a:rPr lang="es-ES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: ha </a:t>
            </a:r>
            <a:r>
              <a:rPr lang="es-ES" b="1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nascut</a:t>
            </a:r>
            <a:r>
              <a:rPr lang="es-ES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la </a:t>
            </a:r>
            <a:r>
              <a:rPr lang="es-ES" b="1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Unitat</a:t>
            </a:r>
            <a:r>
              <a:rPr lang="es-ES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	</a:t>
            </a:r>
            <a:r>
              <a:rPr lang="es-ES" b="1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Comunitària</a:t>
            </a:r>
            <a:r>
              <a:rPr lang="es-ES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de </a:t>
            </a:r>
            <a:r>
              <a:rPr lang="es-ES" b="1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Fragilitat</a:t>
            </a:r>
            <a:r>
              <a:rPr lang="es-ES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fr-FR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de l'ICS i de 	l'</a:t>
            </a:r>
            <a:r>
              <a:rPr lang="fr-FR" b="1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Evangèlic</a:t>
            </a:r>
            <a:endParaRPr lang="es-ES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lvl="0"/>
            <a:r>
              <a:rPr lang="es-ES" sz="14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	Dra. Leila </a:t>
            </a:r>
            <a:r>
              <a:rPr lang="es-ES" sz="14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Pifarrè</a:t>
            </a:r>
            <a:r>
              <a:rPr lang="es-ES" sz="14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Portella, </a:t>
            </a:r>
            <a:r>
              <a:rPr lang="es-ES" sz="14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metgessa</a:t>
            </a:r>
            <a:r>
              <a:rPr lang="es-ES" sz="14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de familia de </a:t>
            </a:r>
            <a:r>
              <a:rPr lang="es-ES" sz="14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l´UCF</a:t>
            </a:r>
            <a:endParaRPr lang="es-ES" sz="14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lvl="0"/>
            <a:endParaRPr lang="es-ES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lvl="0"/>
            <a:r>
              <a:rPr lang="es-ES" sz="14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17:40-18:00</a:t>
            </a:r>
            <a:r>
              <a:rPr lang="es-ES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s-ES" b="1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Diagnòstic</a:t>
            </a:r>
            <a:r>
              <a:rPr lang="es-ES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s-ES" b="1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precoç</a:t>
            </a:r>
            <a:r>
              <a:rPr lang="es-ES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de </a:t>
            </a:r>
            <a:r>
              <a:rPr lang="es-ES" b="1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l’estrès</a:t>
            </a:r>
            <a:r>
              <a:rPr lang="es-ES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s-ES" b="1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cardíac</a:t>
            </a:r>
            <a:r>
              <a:rPr lang="es-ES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en 	</a:t>
            </a:r>
            <a:r>
              <a:rPr lang="es-ES" b="1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l’atenció</a:t>
            </a:r>
            <a:r>
              <a:rPr lang="es-ES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s-ES" b="1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comunitària</a:t>
            </a:r>
            <a:r>
              <a:rPr lang="es-ES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: </a:t>
            </a:r>
            <a:r>
              <a:rPr lang="es-ES" b="1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rellevància</a:t>
            </a:r>
            <a:r>
              <a:rPr lang="es-ES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clínica del 	NT-</a:t>
            </a:r>
            <a:r>
              <a:rPr lang="es-ES" b="1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proBNP</a:t>
            </a:r>
            <a:r>
              <a:rPr lang="sv-SE" dirty="0">
                <a:solidFill>
                  <a:schemeClr val="tx1">
                    <a:lumMod val="75000"/>
                    <a:lumOff val="25000"/>
                  </a:schemeClr>
                </a:solidFill>
              </a:rPr>
              <a:t>	</a:t>
            </a:r>
          </a:p>
          <a:p>
            <a:pPr lvl="0"/>
            <a:r>
              <a:rPr lang="sv-SE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	Dra. Sonia Ruiz Bustillo, cardiòloga UIC</a:t>
            </a:r>
          </a:p>
          <a:p>
            <a:pPr lvl="0"/>
            <a:endParaRPr lang="es-ES" sz="14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>
              <a:buNone/>
            </a:pPr>
            <a:r>
              <a:rPr lang="es-ES" sz="14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18:00-18:20</a:t>
            </a:r>
            <a:r>
              <a:rPr lang="es-ES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s-ES" b="1" dirty="0" err="1">
                <a:solidFill>
                  <a:srgbClr val="3B3838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Com</a:t>
            </a:r>
            <a:r>
              <a:rPr lang="es-ES" b="1" dirty="0">
                <a:solidFill>
                  <a:srgbClr val="3B3838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implementar </a:t>
            </a:r>
            <a:r>
              <a:rPr lang="es-ES" b="1" dirty="0" err="1">
                <a:solidFill>
                  <a:srgbClr val="3B3838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canvis</a:t>
            </a:r>
            <a:r>
              <a:rPr lang="es-ES" b="1" dirty="0">
                <a:solidFill>
                  <a:srgbClr val="3B3838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ES" b="1" dirty="0" err="1">
                <a:solidFill>
                  <a:srgbClr val="3B3838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d’estil</a:t>
            </a:r>
            <a:r>
              <a:rPr lang="es-ES" b="1" dirty="0">
                <a:solidFill>
                  <a:srgbClr val="3B3838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de vida 	sostenibles per tractar </a:t>
            </a:r>
            <a:r>
              <a:rPr lang="es-ES" b="1" dirty="0" err="1">
                <a:solidFill>
                  <a:srgbClr val="3B3838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l’obesitat</a:t>
            </a:r>
            <a:r>
              <a:rPr lang="es-ES" b="1" dirty="0">
                <a:solidFill>
                  <a:srgbClr val="3B3838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?	</a:t>
            </a:r>
          </a:p>
          <a:p>
            <a:pPr>
              <a:buNone/>
            </a:pPr>
            <a:r>
              <a:rPr lang="es-ES" sz="1400" b="1" dirty="0">
                <a:solidFill>
                  <a:srgbClr val="3B3838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r>
              <a:rPr lang="es-ES" sz="1400" dirty="0">
                <a:solidFill>
                  <a:srgbClr val="3B3838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Sra. Marta Lloret Martin, Dietista-Nutricionista SAP Litoral</a:t>
            </a:r>
          </a:p>
          <a:p>
            <a:pPr lvl="0"/>
            <a:endParaRPr lang="sv-SE" sz="14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lvl="0"/>
            <a:r>
              <a:rPr lang="en-GB" sz="14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18:20-18:40</a:t>
            </a:r>
            <a:r>
              <a:rPr lang="en-GB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s-ES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La </a:t>
            </a:r>
            <a:r>
              <a:rPr lang="es-ES" b="1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importància</a:t>
            </a:r>
            <a:r>
              <a:rPr lang="es-ES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de la </a:t>
            </a:r>
            <a:r>
              <a:rPr lang="es-ES" b="1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relació</a:t>
            </a:r>
            <a:r>
              <a:rPr lang="es-ES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bidireccional 	entre la </a:t>
            </a:r>
            <a:r>
              <a:rPr lang="es-ES" b="1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salut</a:t>
            </a:r>
            <a:r>
              <a:rPr lang="es-ES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mental i la </a:t>
            </a:r>
            <a:r>
              <a:rPr lang="es-ES" b="1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insuficiència</a:t>
            </a:r>
            <a:r>
              <a:rPr lang="es-ES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	cardíaca</a:t>
            </a:r>
            <a:endParaRPr lang="es-ES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lvl="0"/>
            <a:r>
              <a:rPr lang="en-GB" dirty="0">
                <a:solidFill>
                  <a:schemeClr val="tx1">
                    <a:lumMod val="75000"/>
                    <a:lumOff val="25000"/>
                  </a:schemeClr>
                </a:solidFill>
              </a:rPr>
              <a:t>	</a:t>
            </a:r>
            <a:r>
              <a:rPr lang="sv-SE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Dra. Laia Belarte Tornero, cardiòloga UIC</a:t>
            </a:r>
          </a:p>
          <a:p>
            <a:pPr lvl="0"/>
            <a:endParaRPr lang="sv-SE" sz="14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895350">
              <a:spcAft>
                <a:spcPts val="800"/>
              </a:spcAft>
            </a:pPr>
            <a:r>
              <a:rPr lang="es-ES" sz="120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es-ES" sz="1050" dirty="0">
              <a:solidFill>
                <a:schemeClr val="tx1">
                  <a:lumMod val="75000"/>
                  <a:lumOff val="25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895350">
              <a:spcAft>
                <a:spcPts val="800"/>
              </a:spcAft>
              <a:buNone/>
            </a:pPr>
            <a:endParaRPr lang="es-ES" sz="1100" dirty="0">
              <a:solidFill>
                <a:schemeClr val="tx1">
                  <a:lumMod val="75000"/>
                  <a:lumOff val="25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8" name="Cuadro de texto 3">
            <a:extLst>
              <a:ext uri="{FF2B5EF4-FFF2-40B4-BE49-F238E27FC236}">
                <a16:creationId xmlns:a16="http://schemas.microsoft.com/office/drawing/2014/main" id="{C989C157-4E19-B615-E8B3-EC8AD70868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9478" y="1084636"/>
            <a:ext cx="5722027" cy="5687728"/>
          </a:xfrm>
          <a:prstGeom prst="rect">
            <a:avLst/>
          </a:prstGeom>
          <a:solidFill>
            <a:srgbClr val="EDF1F2"/>
          </a:solidFill>
          <a:ln w="38100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>
              <a:buNone/>
            </a:pPr>
            <a:r>
              <a:rPr lang="es-ES" sz="1400" b="1" dirty="0">
                <a:solidFill>
                  <a:srgbClr val="3B3838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r>
              <a:rPr lang="es-ES" sz="1400" b="1" dirty="0">
                <a:solidFill>
                  <a:srgbClr val="3B3838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15:30-15:40</a:t>
            </a:r>
            <a:r>
              <a:rPr lang="es-ES" dirty="0">
                <a:solidFill>
                  <a:srgbClr val="3B3838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ES" b="1" dirty="0">
                <a:solidFill>
                  <a:srgbClr val="3B3838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Presentació de la Jornada</a:t>
            </a:r>
            <a:endParaRPr lang="es-ES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49580">
              <a:buNone/>
            </a:pPr>
            <a:r>
              <a:rPr lang="es-ES" sz="1400" dirty="0">
                <a:solidFill>
                  <a:srgbClr val="3B3838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 	Dra. Beatriz Vaquerizo, </a:t>
            </a:r>
            <a:r>
              <a:rPr lang="es-ES" sz="1400" dirty="0" err="1">
                <a:solidFill>
                  <a:srgbClr val="3B3838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cap</a:t>
            </a:r>
            <a:r>
              <a:rPr lang="es-ES" sz="1400" dirty="0">
                <a:solidFill>
                  <a:srgbClr val="3B3838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de </a:t>
            </a:r>
            <a:r>
              <a:rPr lang="es-ES" sz="1400" dirty="0" err="1">
                <a:solidFill>
                  <a:srgbClr val="3B3838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Servei</a:t>
            </a:r>
            <a:r>
              <a:rPr lang="es-ES" sz="1400" dirty="0">
                <a:solidFill>
                  <a:srgbClr val="3B3838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ES" sz="1400" dirty="0" err="1">
                <a:solidFill>
                  <a:srgbClr val="3B3838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Cardiologia</a:t>
            </a:r>
            <a:endParaRPr lang="es-ES" sz="1400" dirty="0">
              <a:solidFill>
                <a:srgbClr val="3B3838"/>
              </a:solidFill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49580">
              <a:buNone/>
            </a:pPr>
            <a:endParaRPr lang="es-ES" sz="14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buNone/>
            </a:pPr>
            <a:r>
              <a:rPr lang="es-ES" sz="1400" b="1" dirty="0">
                <a:solidFill>
                  <a:srgbClr val="3B3838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15:40-16:</a:t>
            </a:r>
            <a:r>
              <a:rPr lang="es-ES" sz="1400" b="1" dirty="0">
                <a:solidFill>
                  <a:srgbClr val="3B3838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00 </a:t>
            </a:r>
            <a:r>
              <a:rPr lang="es-ES" b="1" dirty="0">
                <a:solidFill>
                  <a:srgbClr val="3B3838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Predicció del </a:t>
            </a:r>
            <a:r>
              <a:rPr lang="es-ES" b="1" dirty="0" err="1">
                <a:solidFill>
                  <a:srgbClr val="3B3838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risc</a:t>
            </a:r>
            <a:r>
              <a:rPr lang="es-ES" b="1" dirty="0">
                <a:solidFill>
                  <a:srgbClr val="3B3838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en </a:t>
            </a:r>
            <a:r>
              <a:rPr lang="es-ES" b="1" dirty="0" err="1">
                <a:solidFill>
                  <a:srgbClr val="3B3838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insuficiència</a:t>
            </a:r>
            <a:r>
              <a:rPr lang="es-ES" b="1" dirty="0">
                <a:solidFill>
                  <a:srgbClr val="3B3838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cardíaca a 	</a:t>
            </a:r>
            <a:r>
              <a:rPr lang="es-ES" b="1" dirty="0" err="1">
                <a:solidFill>
                  <a:srgbClr val="3B3838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l’atenció</a:t>
            </a:r>
            <a:r>
              <a:rPr lang="es-ES" b="1" dirty="0">
                <a:solidFill>
                  <a:srgbClr val="3B3838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ES" b="1" dirty="0" err="1">
                <a:solidFill>
                  <a:srgbClr val="3B3838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primària</a:t>
            </a:r>
            <a:r>
              <a:rPr lang="es-ES" b="1" dirty="0">
                <a:solidFill>
                  <a:srgbClr val="3B3838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: </a:t>
            </a:r>
            <a:r>
              <a:rPr lang="es-ES" b="1" dirty="0" err="1">
                <a:solidFill>
                  <a:srgbClr val="3B3838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models</a:t>
            </a:r>
            <a:r>
              <a:rPr lang="es-ES" b="1" dirty="0">
                <a:solidFill>
                  <a:srgbClr val="3B3838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ES" b="1" dirty="0" err="1">
                <a:solidFill>
                  <a:srgbClr val="3B3838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pronòstics</a:t>
            </a:r>
            <a:endParaRPr lang="es-ES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buNone/>
            </a:pPr>
            <a:r>
              <a:rPr lang="es-ES" dirty="0">
                <a:solidFill>
                  <a:srgbClr val="3B3838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	</a:t>
            </a:r>
            <a:r>
              <a:rPr lang="es-ES" sz="1400" dirty="0">
                <a:solidFill>
                  <a:srgbClr val="3B3838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Dra. Victòria </a:t>
            </a:r>
            <a:r>
              <a:rPr lang="es-ES" sz="1400" dirty="0" err="1">
                <a:solidFill>
                  <a:srgbClr val="3B3838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Cendrós</a:t>
            </a:r>
            <a:r>
              <a:rPr lang="es-ES" sz="1400" dirty="0">
                <a:solidFill>
                  <a:srgbClr val="3B3838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Cámara, </a:t>
            </a:r>
            <a:r>
              <a:rPr lang="es-ES" sz="1400" dirty="0" err="1">
                <a:solidFill>
                  <a:srgbClr val="3B3838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metge</a:t>
            </a:r>
            <a:r>
              <a:rPr lang="es-ES" sz="1400" dirty="0">
                <a:solidFill>
                  <a:srgbClr val="3B3838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de </a:t>
            </a:r>
            <a:r>
              <a:rPr lang="es-ES" sz="1400" dirty="0" err="1">
                <a:solidFill>
                  <a:srgbClr val="3B3838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família</a:t>
            </a:r>
            <a:r>
              <a:rPr lang="es-ES" sz="1400" dirty="0">
                <a:solidFill>
                  <a:srgbClr val="3B3838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del CAP Adrià</a:t>
            </a:r>
          </a:p>
          <a:p>
            <a:pPr>
              <a:buNone/>
            </a:pPr>
            <a:endParaRPr lang="es-ES" sz="14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buNone/>
            </a:pPr>
            <a:r>
              <a:rPr lang="es-ES" sz="1400" b="1" dirty="0">
                <a:solidFill>
                  <a:srgbClr val="3B3838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16:</a:t>
            </a:r>
            <a:r>
              <a:rPr lang="es-ES" sz="1400" b="1" dirty="0">
                <a:solidFill>
                  <a:srgbClr val="3B3838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00</a:t>
            </a:r>
            <a:r>
              <a:rPr lang="es-ES" sz="1400" b="1" dirty="0">
                <a:solidFill>
                  <a:srgbClr val="3B3838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-16:</a:t>
            </a:r>
            <a:r>
              <a:rPr lang="es-ES" sz="1400" b="1" dirty="0">
                <a:solidFill>
                  <a:srgbClr val="3B3838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r>
              <a:rPr lang="es-ES" sz="1400" b="1" dirty="0">
                <a:solidFill>
                  <a:srgbClr val="3B3838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0</a:t>
            </a:r>
            <a:r>
              <a:rPr lang="es-ES" b="1" dirty="0">
                <a:solidFill>
                  <a:srgbClr val="3B3838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Finerenona en la </a:t>
            </a:r>
            <a:r>
              <a:rPr lang="es-ES" b="1" dirty="0" err="1">
                <a:solidFill>
                  <a:srgbClr val="3B3838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insuficiència</a:t>
            </a:r>
            <a:r>
              <a:rPr lang="es-ES" b="1" dirty="0">
                <a:solidFill>
                  <a:srgbClr val="3B3838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cardíaca: 	</a:t>
            </a:r>
            <a:r>
              <a:rPr lang="es-ES" b="1" dirty="0" err="1">
                <a:solidFill>
                  <a:srgbClr val="3B3838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aprenentatges</a:t>
            </a:r>
            <a:r>
              <a:rPr lang="es-ES" b="1" dirty="0">
                <a:solidFill>
                  <a:srgbClr val="3B3838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ES" b="1" dirty="0" err="1">
                <a:solidFill>
                  <a:srgbClr val="3B3838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dels</a:t>
            </a:r>
            <a:r>
              <a:rPr lang="es-ES" b="1" dirty="0">
                <a:solidFill>
                  <a:srgbClr val="3B3838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ES" b="1" dirty="0" err="1">
                <a:solidFill>
                  <a:srgbClr val="3B3838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subestudis</a:t>
            </a:r>
            <a:endParaRPr lang="es-ES" b="1" dirty="0">
              <a:solidFill>
                <a:srgbClr val="3B3838"/>
              </a:solidFill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buNone/>
            </a:pPr>
            <a:r>
              <a:rPr lang="es-ES" b="1" dirty="0">
                <a:solidFill>
                  <a:srgbClr val="3B3838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r>
              <a:rPr lang="es-ES" sz="1400" dirty="0">
                <a:solidFill>
                  <a:srgbClr val="3B3838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Dr. Bernardo Ayala Borges, </a:t>
            </a:r>
            <a:r>
              <a:rPr lang="es-ES" sz="1400" dirty="0" err="1">
                <a:solidFill>
                  <a:srgbClr val="3B3838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cardiòleg</a:t>
            </a:r>
            <a:r>
              <a:rPr lang="es-ES" sz="1400" dirty="0">
                <a:solidFill>
                  <a:srgbClr val="3B3838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UIC</a:t>
            </a:r>
          </a:p>
          <a:p>
            <a:pPr>
              <a:buNone/>
            </a:pPr>
            <a:endParaRPr lang="es-ES" sz="1400" dirty="0">
              <a:solidFill>
                <a:srgbClr val="3B3838"/>
              </a:solidFill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buNone/>
            </a:pPr>
            <a:r>
              <a:rPr lang="es-ES" sz="1400" b="1" dirty="0">
                <a:solidFill>
                  <a:srgbClr val="3B3838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16:</a:t>
            </a:r>
            <a:r>
              <a:rPr lang="es-ES" sz="1400" b="1" dirty="0">
                <a:solidFill>
                  <a:srgbClr val="3B3838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r>
              <a:rPr lang="es-ES" sz="1400" b="1" dirty="0">
                <a:solidFill>
                  <a:srgbClr val="3B3838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0-1</a:t>
            </a:r>
            <a:r>
              <a:rPr lang="es-ES" sz="1400" b="1" dirty="0">
                <a:solidFill>
                  <a:srgbClr val="3B3838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6</a:t>
            </a:r>
            <a:r>
              <a:rPr lang="es-ES" sz="1400" b="1" dirty="0">
                <a:solidFill>
                  <a:srgbClr val="3B3838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:40 </a:t>
            </a:r>
            <a:r>
              <a:rPr lang="es-ES" b="1" dirty="0">
                <a:solidFill>
                  <a:srgbClr val="3B3838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La </a:t>
            </a:r>
            <a:r>
              <a:rPr lang="es-ES" b="1" dirty="0" err="1">
                <a:solidFill>
                  <a:srgbClr val="3B3838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vacunació</a:t>
            </a:r>
            <a:r>
              <a:rPr lang="es-ES" b="1" dirty="0">
                <a:solidFill>
                  <a:srgbClr val="3B3838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ES" b="1" dirty="0" err="1">
                <a:solidFill>
                  <a:srgbClr val="3B3838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com</a:t>
            </a:r>
            <a:r>
              <a:rPr lang="es-ES" b="1" dirty="0">
                <a:solidFill>
                  <a:srgbClr val="3B3838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a nova </a:t>
            </a:r>
            <a:r>
              <a:rPr lang="es-ES" b="1" dirty="0" err="1">
                <a:solidFill>
                  <a:srgbClr val="3B3838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estratègia</a:t>
            </a:r>
            <a:r>
              <a:rPr lang="es-ES" b="1" dirty="0">
                <a:solidFill>
                  <a:srgbClr val="3B3838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de 	</a:t>
            </a:r>
            <a:r>
              <a:rPr lang="es-ES" b="1" dirty="0" err="1">
                <a:solidFill>
                  <a:srgbClr val="3B3838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prevenció</a:t>
            </a:r>
            <a:r>
              <a:rPr lang="es-ES" b="1" dirty="0">
                <a:solidFill>
                  <a:srgbClr val="3B3838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de la </a:t>
            </a:r>
            <a:r>
              <a:rPr lang="es-ES" b="1" dirty="0" err="1">
                <a:solidFill>
                  <a:srgbClr val="3B3838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insuficiència</a:t>
            </a:r>
            <a:r>
              <a:rPr lang="es-ES" b="1" dirty="0">
                <a:solidFill>
                  <a:srgbClr val="3B3838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cardíaca</a:t>
            </a:r>
            <a:endParaRPr lang="es-ES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buNone/>
            </a:pPr>
            <a:r>
              <a:rPr lang="es-ES" sz="1400" dirty="0">
                <a:solidFill>
                  <a:srgbClr val="3B3838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	Dra. Sandra Valdivielso </a:t>
            </a:r>
            <a:r>
              <a:rPr lang="es-ES" sz="1400" dirty="0" err="1">
                <a:solidFill>
                  <a:srgbClr val="3B3838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Morè</a:t>
            </a:r>
            <a:r>
              <a:rPr lang="es-ES" sz="1400" dirty="0">
                <a:solidFill>
                  <a:srgbClr val="3B3838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s-ES" sz="1400" dirty="0" err="1">
                <a:solidFill>
                  <a:srgbClr val="3B3838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cardiòloga</a:t>
            </a:r>
            <a:r>
              <a:rPr lang="es-ES" sz="1400" dirty="0">
                <a:solidFill>
                  <a:srgbClr val="3B3838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UIC</a:t>
            </a:r>
          </a:p>
          <a:p>
            <a:pPr marL="895350">
              <a:buNone/>
            </a:pPr>
            <a:endParaRPr lang="es-ES" sz="1400" dirty="0">
              <a:solidFill>
                <a:srgbClr val="3B3838"/>
              </a:solidFill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buNone/>
            </a:pPr>
            <a:r>
              <a:rPr lang="es-ES" sz="1400" b="1" dirty="0">
                <a:solidFill>
                  <a:srgbClr val="3B3838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16:40-17:00</a:t>
            </a:r>
            <a:r>
              <a:rPr lang="es-ES" b="1" dirty="0">
                <a:solidFill>
                  <a:srgbClr val="3B3838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s-ES" b="1" dirty="0" err="1">
                <a:solidFill>
                  <a:srgbClr val="3B3838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Amiloïdosi</a:t>
            </a:r>
            <a:r>
              <a:rPr lang="es-ES" b="1" dirty="0">
                <a:solidFill>
                  <a:srgbClr val="3B3838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cardíaca per TTR: </a:t>
            </a:r>
            <a:r>
              <a:rPr lang="es-ES" b="1" dirty="0" err="1">
                <a:solidFill>
                  <a:srgbClr val="3B3838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claus</a:t>
            </a:r>
            <a:r>
              <a:rPr lang="es-ES" b="1" dirty="0">
                <a:solidFill>
                  <a:srgbClr val="3B3838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per 	</a:t>
            </a:r>
            <a:r>
              <a:rPr lang="es-ES" b="1" dirty="0" err="1">
                <a:solidFill>
                  <a:srgbClr val="3B3838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sospitar</a:t>
            </a:r>
            <a:r>
              <a:rPr lang="es-ES" b="1" dirty="0">
                <a:solidFill>
                  <a:srgbClr val="3B3838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-la, diagnosticar-la i tractar-la</a:t>
            </a:r>
            <a:r>
              <a:rPr lang="es-ES" dirty="0">
                <a:solidFill>
                  <a:srgbClr val="3B3838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</a:p>
          <a:p>
            <a:pPr>
              <a:buNone/>
            </a:pPr>
            <a:r>
              <a:rPr lang="es-ES" sz="1400" dirty="0">
                <a:solidFill>
                  <a:srgbClr val="3B3838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r>
              <a:rPr lang="es-ES" sz="1400" dirty="0">
                <a:solidFill>
                  <a:srgbClr val="3B3838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Dra. Miren Vicente Elcano, </a:t>
            </a:r>
            <a:r>
              <a:rPr lang="es-ES" sz="1400" dirty="0" err="1">
                <a:solidFill>
                  <a:srgbClr val="3B3838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cardiòloga</a:t>
            </a:r>
            <a:r>
              <a:rPr lang="es-ES" sz="1400" dirty="0">
                <a:solidFill>
                  <a:srgbClr val="3B3838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UIC</a:t>
            </a:r>
          </a:p>
          <a:p>
            <a:pPr>
              <a:buNone/>
            </a:pPr>
            <a:endParaRPr lang="es-ES" sz="1400" dirty="0">
              <a:solidFill>
                <a:srgbClr val="3B3838"/>
              </a:solidFill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buNone/>
            </a:pPr>
            <a:endParaRPr lang="es-ES" sz="14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6A1D2B8E-BE1D-6639-D912-7F1F50C2A5B8}"/>
              </a:ext>
            </a:extLst>
          </p:cNvPr>
          <p:cNvSpPr txBox="1"/>
          <p:nvPr/>
        </p:nvSpPr>
        <p:spPr>
          <a:xfrm>
            <a:off x="2465669" y="6221477"/>
            <a:ext cx="603729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89535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 </a:t>
            </a:r>
            <a:r>
              <a:rPr kumimoji="0" lang="es-ES" sz="14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Activitat acreditada (CCFCPS Generalitat de Catalunya): XX </a:t>
            </a:r>
            <a:r>
              <a:rPr kumimoji="0" lang="es-ES" sz="1400" b="1" i="0" u="none" strike="noStrike" kern="1200" cap="none" spc="0" normalizeH="0" baseline="0" noProof="0" dirty="0" err="1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crèdits</a:t>
            </a:r>
            <a:endParaRPr kumimoji="0" lang="es-ES" sz="1400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D7D55233-7A9D-CBB3-0324-D9AD9DFFB95F}"/>
              </a:ext>
            </a:extLst>
          </p:cNvPr>
          <p:cNvSpPr txBox="1"/>
          <p:nvPr/>
        </p:nvSpPr>
        <p:spPr>
          <a:xfrm>
            <a:off x="4960778" y="5908807"/>
            <a:ext cx="118982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17:00-17:20</a:t>
            </a:r>
          </a:p>
          <a:p>
            <a:endParaRPr lang="es-ES" dirty="0"/>
          </a:p>
        </p:txBody>
      </p:sp>
      <p:pic>
        <p:nvPicPr>
          <p:cNvPr id="13" name="Gráfico 12" descr="Café contorno">
            <a:extLst>
              <a:ext uri="{FF2B5EF4-FFF2-40B4-BE49-F238E27FC236}">
                <a16:creationId xmlns:a16="http://schemas.microsoft.com/office/drawing/2014/main" id="{163C1A34-671F-7F53-D5D8-019E6B996AB9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005221" y="5854983"/>
            <a:ext cx="335195" cy="335195"/>
          </a:xfrm>
          <a:prstGeom prst="rect">
            <a:avLst/>
          </a:prstGeom>
        </p:spPr>
      </p:pic>
      <p:pic>
        <p:nvPicPr>
          <p:cNvPr id="15" name="Gráfico 14" descr="Magdalena contorno">
            <a:extLst>
              <a:ext uri="{FF2B5EF4-FFF2-40B4-BE49-F238E27FC236}">
                <a16:creationId xmlns:a16="http://schemas.microsoft.com/office/drawing/2014/main" id="{00572797-3727-EFC9-0AAD-FF74CC8462A4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315315" y="5934200"/>
            <a:ext cx="244961" cy="244961"/>
          </a:xfrm>
          <a:prstGeom prst="rect">
            <a:avLst/>
          </a:prstGeom>
        </p:spPr>
      </p:pic>
      <p:sp>
        <p:nvSpPr>
          <p:cNvPr id="5" name="Rectangle 1">
            <a:extLst>
              <a:ext uri="{FF2B5EF4-FFF2-40B4-BE49-F238E27FC236}">
                <a16:creationId xmlns:a16="http://schemas.microsoft.com/office/drawing/2014/main" id="{15F36B14-D2A7-08DC-8B84-F06208D8B133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ES" altLang="es-ES" sz="800" b="0" i="0" u="none" strike="noStrike" cap="none" normalizeH="0" baseline="0">
                <a:ln>
                  <a:noFill/>
                </a:ln>
                <a:solidFill>
                  <a:srgbClr val="174E86"/>
                </a:solidFill>
                <a:effectLst/>
                <a:latin typeface="Verdana" panose="020B0604030504040204" pitchFamily="34" charset="0"/>
              </a:rPr>
              <a:t>UCF</a:t>
            </a:r>
            <a:endParaRPr kumimoji="0" lang="es-ES" altLang="es-E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1F9BD038-EF04-B7F4-B8A5-B699B1DDAC8F}"/>
              </a:ext>
            </a:extLst>
          </p:cNvPr>
          <p:cNvSpPr txBox="1"/>
          <p:nvPr/>
        </p:nvSpPr>
        <p:spPr>
          <a:xfrm>
            <a:off x="3405094" y="6463501"/>
            <a:ext cx="395628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9535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40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 </a:t>
            </a:r>
            <a:r>
              <a:rPr lang="pt-BR" sz="14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Inscripcions</a:t>
            </a:r>
            <a:r>
              <a:rPr kumimoji="0" lang="pt-BR" sz="1400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 mamiralles@hmar.cat</a:t>
            </a:r>
          </a:p>
        </p:txBody>
      </p:sp>
    </p:spTree>
    <p:extLst>
      <p:ext uri="{BB962C8B-B14F-4D97-AF65-F5344CB8AC3E}">
        <p14:creationId xmlns:p14="http://schemas.microsoft.com/office/powerpoint/2010/main" val="159392080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65CBABC-E0F2-DB91-7A50-29DC138AE9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Marcador de número de diapositiva 114">
            <a:extLst>
              <a:ext uri="{FF2B5EF4-FFF2-40B4-BE49-F238E27FC236}">
                <a16:creationId xmlns:a16="http://schemas.microsoft.com/office/drawing/2014/main" id="{C2FA78E8-12AD-EC1F-8A60-3F67055960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B5CEABB6-07DC-46E8-9B57-56EC44A396E5}" type="slidenum">
              <a:rPr lang="es-ES" smtClean="0"/>
              <a:pPr rtl="0"/>
              <a:t>3</a:t>
            </a:fld>
            <a:endParaRPr lang="es-ES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6E375496-E877-F274-2065-6FA8AABD73D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4697" y="85636"/>
            <a:ext cx="5984571" cy="597409"/>
          </a:xfrm>
          <a:prstGeom prst="rect">
            <a:avLst/>
          </a:prstGeom>
        </p:spPr>
      </p:pic>
      <p:sp>
        <p:nvSpPr>
          <p:cNvPr id="5" name="Rectangle 1">
            <a:extLst>
              <a:ext uri="{FF2B5EF4-FFF2-40B4-BE49-F238E27FC236}">
                <a16:creationId xmlns:a16="http://schemas.microsoft.com/office/drawing/2014/main" id="{AAE90F1E-82CD-4383-81D3-2A757DF2E3E9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ES" altLang="es-ES" sz="800" b="0" i="0" u="none" strike="noStrike" cap="none" normalizeH="0" baseline="0">
                <a:ln>
                  <a:noFill/>
                </a:ln>
                <a:solidFill>
                  <a:srgbClr val="174E86"/>
                </a:solidFill>
                <a:effectLst/>
                <a:latin typeface="Verdana" panose="020B0604030504040204" pitchFamily="34" charset="0"/>
              </a:rPr>
              <a:t>UCF</a:t>
            </a:r>
            <a:endParaRPr kumimoji="0" lang="es-ES" altLang="es-E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12" name="Imagen 11">
            <a:extLst>
              <a:ext uri="{FF2B5EF4-FFF2-40B4-BE49-F238E27FC236}">
                <a16:creationId xmlns:a16="http://schemas.microsoft.com/office/drawing/2014/main" id="{E9E4BD6E-CE69-4336-AFF9-C5F9E166A8E3}"/>
              </a:ext>
            </a:extLst>
          </p:cNvPr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471335" y="2903131"/>
            <a:ext cx="1038053" cy="941771"/>
          </a:xfrm>
          <a:prstGeom prst="rect">
            <a:avLst/>
          </a:prstGeom>
        </p:spPr>
      </p:pic>
      <p:pic>
        <p:nvPicPr>
          <p:cNvPr id="20" name="Imagen 19">
            <a:extLst>
              <a:ext uri="{FF2B5EF4-FFF2-40B4-BE49-F238E27FC236}">
                <a16:creationId xmlns:a16="http://schemas.microsoft.com/office/drawing/2014/main" id="{1767092D-CEE3-5CEA-9470-0AA3B157EC6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160945" y="3104822"/>
            <a:ext cx="1915425" cy="538390"/>
          </a:xfrm>
          <a:prstGeom prst="rect">
            <a:avLst/>
          </a:prstGeom>
        </p:spPr>
      </p:pic>
      <p:pic>
        <p:nvPicPr>
          <p:cNvPr id="21" name="Imagen 20" descr="AstraZeneca - Digestive Cancers Europe">
            <a:extLst>
              <a:ext uri="{FF2B5EF4-FFF2-40B4-BE49-F238E27FC236}">
                <a16:creationId xmlns:a16="http://schemas.microsoft.com/office/drawing/2014/main" id="{6180BC52-B642-5564-6D20-CA439702575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138912" y="4156277"/>
            <a:ext cx="2342461" cy="635552"/>
          </a:xfrm>
          <a:prstGeom prst="rect">
            <a:avLst/>
          </a:prstGeom>
        </p:spPr>
      </p:pic>
      <p:pic>
        <p:nvPicPr>
          <p:cNvPr id="22" name="Imagen 21" descr="Archivo:Boehringer Ingelheim Logo.svg - Wikipedia, la enciclopedia libre">
            <a:extLst>
              <a:ext uri="{FF2B5EF4-FFF2-40B4-BE49-F238E27FC236}">
                <a16:creationId xmlns:a16="http://schemas.microsoft.com/office/drawing/2014/main" id="{DF575AF0-F1E3-7C33-316E-852FA898D2F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002366" y="4290388"/>
            <a:ext cx="2049138" cy="635553"/>
          </a:xfrm>
          <a:prstGeom prst="rect">
            <a:avLst/>
          </a:prstGeom>
        </p:spPr>
      </p:pic>
      <p:pic>
        <p:nvPicPr>
          <p:cNvPr id="23" name="Imagen 22" descr="Pfizer + IBM">
            <a:extLst>
              <a:ext uri="{FF2B5EF4-FFF2-40B4-BE49-F238E27FC236}">
                <a16:creationId xmlns:a16="http://schemas.microsoft.com/office/drawing/2014/main" id="{DABBAF93-245E-E437-4984-1AA4CE126AD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33927" y="3428999"/>
            <a:ext cx="4008263" cy="2257033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743DA8C0-09AD-37B8-28F1-552449D7A41D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274105" y="2611901"/>
            <a:ext cx="1306378" cy="12711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867800"/>
      </p:ext>
    </p:extLst>
  </p:cSld>
  <p:clrMapOvr>
    <a:masterClrMapping/>
  </p:clrMapOvr>
</p:sld>
</file>

<file path=ppt/theme/theme1.xml><?xml version="1.0" encoding="utf-8"?>
<a:theme xmlns:a="http://schemas.openxmlformats.org/drawingml/2006/main" name="Personalizado">
  <a:themeElements>
    <a:clrScheme name="Custom 181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62A25D"/>
      </a:accent1>
      <a:accent2>
        <a:srgbClr val="A0DADE"/>
      </a:accent2>
      <a:accent3>
        <a:srgbClr val="CCB5E5"/>
      </a:accent3>
      <a:accent4>
        <a:srgbClr val="29285D"/>
      </a:accent4>
      <a:accent5>
        <a:srgbClr val="EDF1F2"/>
      </a:accent5>
      <a:accent6>
        <a:srgbClr val="70AD47"/>
      </a:accent6>
      <a:hlink>
        <a:srgbClr val="A0DADE"/>
      </a:hlink>
      <a:folHlink>
        <a:srgbClr val="954F72"/>
      </a:folHlink>
    </a:clrScheme>
    <a:fontScheme name="Custom 62">
      <a:majorFont>
        <a:latin typeface="Skeena"/>
        <a:ea typeface=""/>
        <a:cs typeface=""/>
      </a:majorFont>
      <a:minorFont>
        <a:latin typeface="Skee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_59396277_TF03460514_Win32" id="{9A2976D9-D6A2-4C72-AA54-D6D4585DC826}" vid="{E979CFFE-0E1D-4C6F-8738-47AC19B53918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Image xmlns="71af3243-3dd4-4a8d-8c0d-dd76da1f02a5">
      <Url xsi:nil="true"/>
      <Description xsi:nil="true"/>
    </Image>
    <Status xmlns="71af3243-3dd4-4a8d-8c0d-dd76da1f02a5">Not started</Status>
    <_ip_UnifiedCompliancePolicyProperties xmlns="http://schemas.microsoft.com/sharepoint/v3" xsi:nil="true"/>
    <ImageTagsTaxHTField xmlns="71af3243-3dd4-4a8d-8c0d-dd76da1f02a5">
      <Terms xmlns="http://schemas.microsoft.com/office/infopath/2007/PartnerControls"/>
    </ImageTagsTaxHTField>
    <TaxCatchAll xmlns="230e9df3-be65-4c73-a93b-d1236ebd677e"/>
    <MediaServiceKeyPoints xmlns="71af3243-3dd4-4a8d-8c0d-dd76da1f02a5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21" ma:contentTypeDescription="Create a new document." ma:contentTypeScope="" ma:versionID="64dfb1555687e0874b4304b796b5b0c7">
  <xsd:schema xmlns:xsd="http://www.w3.org/2001/XMLSchema" xmlns:xs="http://www.w3.org/2001/XMLSchema" xmlns:p="http://schemas.microsoft.com/office/2006/metadata/properties" xmlns:ns1="http://schemas.microsoft.com/sharepoint/v3" xmlns:ns2="71af3243-3dd4-4a8d-8c0d-dd76da1f02a5" xmlns:ns3="16c05727-aa75-4e4a-9b5f-8a80a1165891" xmlns:ns4="230e9df3-be65-4c73-a93b-d1236ebd677e" targetNamespace="http://schemas.microsoft.com/office/2006/metadata/properties" ma:root="true" ma:fieldsID="e6e4c555b5e194d05b7203de9c4567b3" ns1:_="" ns2:_="" ns3:_="" ns4:_="">
    <xsd:import namespace="http://schemas.microsoft.com/sharepoint/v3"/>
    <xsd:import namespace="71af3243-3dd4-4a8d-8c0d-dd76da1f02a5"/>
    <xsd:import namespace="16c05727-aa75-4e4a-9b5f-8a80a1165891"/>
    <xsd:import namespace="230e9df3-be65-4c73-a93b-d1236ebd677e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Status" minOccurs="0"/>
                <xsd:element ref="ns1:_ip_UnifiedCompliancePolicyProperties" minOccurs="0"/>
                <xsd:element ref="ns1:_ip_UnifiedCompliancePolicyUIAction" minOccurs="0"/>
                <xsd:element ref="ns2:Image" minOccurs="0"/>
                <xsd:element ref="ns4:TaxCatchAll" minOccurs="0"/>
                <xsd:element ref="ns2:ImageTagsTaxHTField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0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21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fals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Status" ma:index="19" nillable="true" ma:displayName="Status" ma:default="Not started" ma:format="Dropdown" ma:internalName="Status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  <xsd:element name="Image" ma:index="22" nillable="true" ma:displayName="Image" ma:format="Image" ma:internalName="Imag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ImageTagsTaxHTField" ma:index="25" nillable="true" ma:taxonomy="true" ma:internalName="ImageTagsTaxHTField" ma:taxonomyFieldName="MediaServiceImageTags" ma:displayName="Image Tags" ma:readOnly="false" ma:fieldId="{5cf76f15-5ced-4ddc-b409-7134ff3c332f}" ma:taxonomyMulti="true" ma:sspId="e385fb40-52d4-4fae-9c5b-3e8ff8a5878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Location" ma:index="26" nillable="true" ma:displayName="Location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30e9df3-be65-4c73-a93b-d1236ebd677e" elementFormDefault="qualified">
    <xsd:import namespace="http://schemas.microsoft.com/office/2006/documentManagement/types"/>
    <xsd:import namespace="http://schemas.microsoft.com/office/infopath/2007/PartnerControls"/>
    <xsd:element name="TaxCatchAll" ma:index="23" nillable="true" ma:displayName="Taxonomy Catch All Column" ma:hidden="true" ma:list="{3f6bfcbc-3db3-4ae6-bd76-326f0798ad28}" ma:internalName="TaxCatchAll" ma:showField="CatchAllData" ma:web="16c05727-aa75-4e4a-9b5f-8a80a116589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CA4F7154-AFAC-4BE7-8A74-7F4B6FC2743C}">
  <ds:schemaRefs>
    <ds:schemaRef ds:uri="http://schemas.microsoft.com/office/2006/metadata/properties"/>
    <ds:schemaRef ds:uri="http://schemas.microsoft.com/office/infopath/2007/PartnerControls"/>
    <ds:schemaRef ds:uri="http://schemas.microsoft.com/sharepoint/v3"/>
    <ds:schemaRef ds:uri="71af3243-3dd4-4a8d-8c0d-dd76da1f02a5"/>
    <ds:schemaRef ds:uri="230e9df3-be65-4c73-a93b-d1236ebd677e"/>
  </ds:schemaRefs>
</ds:datastoreItem>
</file>

<file path=customXml/itemProps2.xml><?xml version="1.0" encoding="utf-8"?>
<ds:datastoreItem xmlns:ds="http://schemas.openxmlformats.org/officeDocument/2006/customXml" ds:itemID="{67ACD96E-49A0-4DA4-A7BB-AC2D8874213F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71af3243-3dd4-4a8d-8c0d-dd76da1f02a5"/>
    <ds:schemaRef ds:uri="16c05727-aa75-4e4a-9b5f-8a80a1165891"/>
    <ds:schemaRef ds:uri="230e9df3-be65-4c73-a93b-d1236ebd677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E618C13B-9D83-4AF4-B64D-33362D5133F8}">
  <ds:schemaRefs>
    <ds:schemaRef ds:uri="http://schemas.microsoft.com/sharepoint/v3/contenttype/forms"/>
  </ds:schemaRefs>
</ds:datastoreItem>
</file>

<file path=docMetadata/LabelInfo.xml><?xml version="1.0" encoding="utf-8"?>
<clbl:labelList xmlns:clbl="http://schemas.microsoft.com/office/2020/mipLabelMetadata">
  <clbl:label id="{f42aa342-8706-4288-bd11-ebb85995028c}" enabled="1" method="Standard" siteId="{72f988bf-86f1-41af-91ab-2d7cd011db47}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{DFD38A32-4D02-42DA-9C82-C6D44BCD2B97}TFb86055d1-6a43-42b6-93a8-3e59ea4e3a709453dee2_win32-6946e27d80b6</Template>
  <TotalTime>1394</TotalTime>
  <Words>265</Words>
  <Application>Microsoft Office PowerPoint</Application>
  <PresentationFormat>Panorámica</PresentationFormat>
  <Paragraphs>41</Paragraphs>
  <Slides>3</Slides>
  <Notes>3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3</vt:i4>
      </vt:variant>
    </vt:vector>
  </HeadingPairs>
  <TitlesOfParts>
    <vt:vector size="9" baseType="lpstr">
      <vt:lpstr>Arial</vt:lpstr>
      <vt:lpstr>Calibri</vt:lpstr>
      <vt:lpstr>Skeena</vt:lpstr>
      <vt:lpstr>Times New Roman</vt:lpstr>
      <vt:lpstr>Verdana</vt:lpstr>
      <vt:lpstr>Personalizado</vt:lpstr>
      <vt:lpstr>VII Jornada Actualització en Insuficiència Cardíaca</vt:lpstr>
      <vt:lpstr>Presentación de PowerPoint</vt:lpstr>
      <vt:lpstr>Presentación de PowerPoint</vt:lpstr>
    </vt:vector>
  </TitlesOfParts>
  <Company>psmar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Sonia Ruiz Bustillo</dc:creator>
  <cp:lastModifiedBy>Sonia Ruiz Bustillo</cp:lastModifiedBy>
  <cp:revision>77</cp:revision>
  <dcterms:created xsi:type="dcterms:W3CDTF">2025-10-22T14:34:42Z</dcterms:created>
  <dcterms:modified xsi:type="dcterms:W3CDTF">2026-09-30T10:33:53Z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